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notesMasterIdLst>
    <p:notesMasterId r:id="rId18"/>
  </p:notesMasterIdLst>
  <p:handoutMasterIdLst>
    <p:handoutMasterId r:id="rId19"/>
  </p:handoutMasterIdLst>
  <p:sldIdLst>
    <p:sldId id="329" r:id="rId3"/>
    <p:sldId id="287" r:id="rId4"/>
    <p:sldId id="323" r:id="rId5"/>
    <p:sldId id="289" r:id="rId6"/>
    <p:sldId id="301" r:id="rId7"/>
    <p:sldId id="293" r:id="rId8"/>
    <p:sldId id="290" r:id="rId9"/>
    <p:sldId id="292" r:id="rId10"/>
    <p:sldId id="302" r:id="rId11"/>
    <p:sldId id="295" r:id="rId12"/>
    <p:sldId id="324" r:id="rId13"/>
    <p:sldId id="327" r:id="rId14"/>
    <p:sldId id="328" r:id="rId15"/>
    <p:sldId id="325" r:id="rId16"/>
    <p:sldId id="326" r:id="rId17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3415"/>
    <a:srgbClr val="994D00"/>
    <a:srgbClr val="996633"/>
    <a:srgbClr val="0000CC"/>
    <a:srgbClr val="3333FF"/>
    <a:srgbClr val="CC3300"/>
    <a:srgbClr val="FD470A"/>
    <a:srgbClr val="00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5714" autoAdjust="0"/>
  </p:normalViewPr>
  <p:slideViewPr>
    <p:cSldViewPr>
      <p:cViewPr varScale="1">
        <p:scale>
          <a:sx n="48" d="100"/>
          <a:sy n="48" d="100"/>
        </p:scale>
        <p:origin x="109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92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If I Were Satan's Minister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r>
              <a:rPr lang="en-US" altLang="en-US"/>
              <a:t>www.revelationandcreation.com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by: Steven J. Wallace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7D12DEF-CAA8-4DFE-8E94-732227BC0D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If I Were Satan's Minister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r>
              <a:rPr lang="en-US" altLang="en-US"/>
              <a:t>www.revelationandcreation.com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by: Steven J. Wallace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2B69323-4014-40AE-B9D2-96EB8878A3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3144B-F4D1-4440-9889-844609C6B14A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5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43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73144B-F4D1-4440-9889-844609C6B14A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394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A3D7F-3EED-4DC6-A82F-7A6B0B57C516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562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76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580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159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709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809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en-US"/>
              <a:t>If I Were Satan's Minister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/>
              <a:t>www.revelationandcreation.com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by: Steven J. Wallace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B69323-4014-40AE-B9D2-96EB8878A34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31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dsun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0668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9C6C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C711D7-134E-42AF-9ED4-D2A102FB1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1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5632-82FB-4CCE-B10F-445F403BE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1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F2FFF-F9E6-4CA2-BB5A-14B52C09E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93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4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4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8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3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7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9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F6DD2-B3D9-40E6-9875-8D5905972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834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2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34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1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04F5C-29B0-4508-A12E-5F65F2ED5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09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F0FF7-A8F6-4351-842C-8A7CBF8FD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70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5F55C-2DB2-45FC-9C23-E5803E43AA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8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D68AF-EE81-4156-8C2D-3F61E9EAE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83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ACE0F-9965-48F0-999F-B389365D2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79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F4494-00E4-46D7-A470-974FB8C57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95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90361-FED9-4CEC-8B82-EBFE02D1C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45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9E1E1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9E1E1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E1E10"/>
                </a:solidFill>
              </a:defRPr>
            </a:lvl1pPr>
          </a:lstStyle>
          <a:p>
            <a:fld id="{2B8170A4-1CFC-413B-8662-340C5C1BDC8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8679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9C6C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E1E1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E1E1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E1E1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E1E1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E1E1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0CE1-A172-4522-B7C9-431F7711476B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6915-2F17-4FD5-A7BF-FBE8F6AC0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2209800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>
                  <a:solidFill>
                    <a:srgbClr val="994D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If I Were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230" y="1993086"/>
            <a:ext cx="81355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0" dirty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S</a:t>
            </a:r>
            <a:r>
              <a:rPr lang="en-US" sz="16600" dirty="0">
                <a:ln>
                  <a:solidFill>
                    <a:sysClr val="windowText" lastClr="000000"/>
                  </a:solidFill>
                </a:ln>
                <a:solidFill>
                  <a:srgbClr val="996633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atan’s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996633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230" y="4800600"/>
            <a:ext cx="813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60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MINISTER</a:t>
            </a:r>
            <a:endParaRPr lang="en-US" sz="1050" spc="600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" y="6400800"/>
            <a:ext cx="914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Book Antiqua" panose="02040602050305030304" pitchFamily="18" charset="0"/>
              </a:rPr>
              <a:t>(part 3)</a:t>
            </a:r>
          </a:p>
        </p:txBody>
      </p:sp>
    </p:spTree>
    <p:extLst>
      <p:ext uri="{BB962C8B-B14F-4D97-AF65-F5344CB8AC3E}">
        <p14:creationId xmlns:p14="http://schemas.microsoft.com/office/powerpoint/2010/main" val="449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over dir="r"/>
      </p:transition>
    </mc:Choice>
    <mc:Fallback xmlns="">
      <p:transition spd="slow">
        <p:cover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76200"/>
            <a:ext cx="8549640" cy="106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God and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267200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tx1"/>
                </a:solidFill>
                <a:latin typeface="Cambria" panose="02040503050406030204" pitchFamily="18" charset="0"/>
              </a:rPr>
              <a:t>MATTHEW 7:21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, “Not everyone who says to Me, ‘Lord, Lord,’ shall enter the kingdom of heaven, 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</a:rPr>
              <a:t>but he who does </a:t>
            </a:r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</a:rPr>
              <a:t>the will of My Father in heaven.”</a:t>
            </a:r>
          </a:p>
        </p:txBody>
      </p:sp>
    </p:spTree>
    <p:extLst>
      <p:ext uri="{BB962C8B-B14F-4D97-AF65-F5344CB8AC3E}">
        <p14:creationId xmlns:p14="http://schemas.microsoft.com/office/powerpoint/2010/main" val="2900878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Why Was The Jailer Baptized (Acts 16:25-34)?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1371600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What did he ask?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16:30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89942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50" dirty="0">
                <a:latin typeface="Calibri" panose="020F0502020204030204" pitchFamily="34" charset="0"/>
              </a:rPr>
              <a:t>"Sirs, what must I do to be saved?"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77091" y="3607313"/>
            <a:ext cx="1656223" cy="1879087"/>
            <a:chOff x="677091" y="3607313"/>
            <a:chExt cx="1656223" cy="1879087"/>
          </a:xfrm>
        </p:grpSpPr>
        <p:sp>
          <p:nvSpPr>
            <p:cNvPr id="5" name="TextBox 4"/>
            <p:cNvSpPr txBox="1"/>
            <p:nvPr/>
          </p:nvSpPr>
          <p:spPr>
            <a:xfrm>
              <a:off x="677091" y="5024735"/>
              <a:ext cx="1656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respectful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371600" y="3607313"/>
              <a:ext cx="0" cy="1413456"/>
            </a:xfrm>
            <a:prstGeom prst="straightConnector1">
              <a:avLst/>
            </a:prstGeom>
            <a:ln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131772" y="3607313"/>
            <a:ext cx="1588897" cy="1875121"/>
            <a:chOff x="3131772" y="3607313"/>
            <a:chExt cx="1588897" cy="1875121"/>
          </a:xfrm>
        </p:grpSpPr>
        <p:sp>
          <p:nvSpPr>
            <p:cNvPr id="7" name="TextBox 6"/>
            <p:cNvSpPr txBox="1"/>
            <p:nvPr/>
          </p:nvSpPr>
          <p:spPr>
            <a:xfrm>
              <a:off x="3131772" y="5020769"/>
              <a:ext cx="1588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necessity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657600" y="3607313"/>
              <a:ext cx="0" cy="1413456"/>
            </a:xfrm>
            <a:prstGeom prst="straightConnector1">
              <a:avLst/>
            </a:prstGeom>
            <a:ln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918452" y="3605116"/>
            <a:ext cx="1467068" cy="1263623"/>
            <a:chOff x="3918452" y="3605116"/>
            <a:chExt cx="1467068" cy="1263623"/>
          </a:xfrm>
        </p:grpSpPr>
        <p:sp>
          <p:nvSpPr>
            <p:cNvPr id="8" name="TextBox 7"/>
            <p:cNvSpPr txBox="1"/>
            <p:nvPr/>
          </p:nvSpPr>
          <p:spPr>
            <a:xfrm>
              <a:off x="3918452" y="4407074"/>
              <a:ext cx="1467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personal</a:t>
              </a:r>
            </a:p>
          </p:txBody>
        </p:sp>
        <p:cxnSp>
          <p:nvCxnSpPr>
            <p:cNvPr id="18" name="Connector: Elbow 17"/>
            <p:cNvCxnSpPr/>
            <p:nvPr/>
          </p:nvCxnSpPr>
          <p:spPr>
            <a:xfrm rot="16200000" flipH="1">
              <a:off x="4081145" y="3840627"/>
              <a:ext cx="806352" cy="335329"/>
            </a:xfrm>
            <a:prstGeom prst="bentConnector3">
              <a:avLst/>
            </a:prstGeom>
            <a:ln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804164" y="3459677"/>
            <a:ext cx="1327608" cy="1413456"/>
            <a:chOff x="1804164" y="3459677"/>
            <a:chExt cx="1327608" cy="1413456"/>
          </a:xfrm>
        </p:grpSpPr>
        <p:sp>
          <p:nvSpPr>
            <p:cNvPr id="6" name="TextBox 5"/>
            <p:cNvSpPr txBox="1"/>
            <p:nvPr/>
          </p:nvSpPr>
          <p:spPr>
            <a:xfrm>
              <a:off x="1804164" y="4411468"/>
              <a:ext cx="13276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probing</a:t>
              </a:r>
            </a:p>
          </p:txBody>
        </p:sp>
        <p:cxnSp>
          <p:nvCxnSpPr>
            <p:cNvPr id="20" name="Straight Arrow Connector 19"/>
            <p:cNvCxnSpPr>
              <a:endCxn id="6" idx="0"/>
            </p:cNvCxnSpPr>
            <p:nvPr/>
          </p:nvCxnSpPr>
          <p:spPr>
            <a:xfrm>
              <a:off x="2467968" y="3459677"/>
              <a:ext cx="0" cy="951791"/>
            </a:xfrm>
            <a:prstGeom prst="straightConnector1">
              <a:avLst/>
            </a:prstGeom>
            <a:ln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172200" y="3453050"/>
            <a:ext cx="1488048" cy="1413456"/>
            <a:chOff x="6172200" y="3453050"/>
            <a:chExt cx="1488048" cy="1413456"/>
          </a:xfrm>
        </p:grpSpPr>
        <p:sp>
          <p:nvSpPr>
            <p:cNvPr id="10" name="TextBox 9"/>
            <p:cNvSpPr txBox="1"/>
            <p:nvPr/>
          </p:nvSpPr>
          <p:spPr>
            <a:xfrm>
              <a:off x="6172200" y="4404841"/>
              <a:ext cx="1488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timeless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858000" y="3453050"/>
              <a:ext cx="0" cy="951791"/>
            </a:xfrm>
            <a:prstGeom prst="straightConnector1">
              <a:avLst/>
            </a:prstGeom>
            <a:ln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782678" y="3604681"/>
            <a:ext cx="1693205" cy="1877753"/>
            <a:chOff x="4782678" y="3604681"/>
            <a:chExt cx="1693205" cy="1877753"/>
          </a:xfrm>
        </p:grpSpPr>
        <p:sp>
          <p:nvSpPr>
            <p:cNvPr id="9" name="TextBox 8"/>
            <p:cNvSpPr txBox="1"/>
            <p:nvPr/>
          </p:nvSpPr>
          <p:spPr>
            <a:xfrm>
              <a:off x="5385520" y="5020769"/>
              <a:ext cx="10903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</a:rPr>
                <a:t>action</a:t>
              </a:r>
            </a:p>
          </p:txBody>
        </p:sp>
        <p:cxnSp>
          <p:nvCxnSpPr>
            <p:cNvPr id="23" name="Connector: Elbow 22"/>
            <p:cNvCxnSpPr>
              <a:endCxn id="9" idx="0"/>
            </p:cNvCxnSpPr>
            <p:nvPr/>
          </p:nvCxnSpPr>
          <p:spPr>
            <a:xfrm rot="16200000" flipH="1">
              <a:off x="4648646" y="3738713"/>
              <a:ext cx="1416088" cy="1148023"/>
            </a:xfrm>
            <a:prstGeom prst="bentConnector3">
              <a:avLst>
                <a:gd name="adj1" fmla="val 18636"/>
              </a:avLst>
            </a:prstGeom>
            <a:ln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5181600" y="3459677"/>
            <a:ext cx="228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3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Why Was The Jailer Baptized (Acts 16:25-34)?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What did he ask?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16:30</a:t>
            </a:r>
          </a:p>
          <a:p>
            <a:r>
              <a:rPr lang="en-US" dirty="0">
                <a:latin typeface="Candara" panose="020E0502030303020204" pitchFamily="34" charset="0"/>
              </a:rPr>
              <a:t>What was he told to do?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16:31</a:t>
            </a:r>
          </a:p>
          <a:p>
            <a:r>
              <a:rPr lang="en-US" dirty="0">
                <a:latin typeface="Candara" panose="020E0502030303020204" pitchFamily="34" charset="0"/>
              </a:rPr>
              <a:t> When did he believe?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16:32-34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2209800"/>
            <a:ext cx="3048000" cy="2281476"/>
          </a:xfrm>
          <a:prstGeom prst="wedgeRoundRectCallout">
            <a:avLst>
              <a:gd name="adj1" fmla="val -68833"/>
              <a:gd name="adj2" fmla="val 696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“Believe on the Lord Jesus Christ, and you will be saved”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206" y="5695890"/>
            <a:ext cx="822571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To obey in baptism is to believe on the Lord Jesus Christ!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12110"/>
            <a:ext cx="1612937" cy="9408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101868" y="5257800"/>
            <a:ext cx="184132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6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type="subTitle" idx="1"/>
          </p:nvPr>
        </p:nvSpPr>
        <p:spPr>
          <a:xfrm>
            <a:off x="1143000" y="1509687"/>
            <a:ext cx="7543800" cy="5030450"/>
          </a:xfrm>
          <a:prstGeom prst="doubleWave">
            <a:avLst>
              <a:gd name="adj1" fmla="val 6250"/>
              <a:gd name="adj2" fmla="val -1114"/>
            </a:avLst>
          </a:prstGeom>
          <a:solidFill>
            <a:schemeClr val="accent4">
              <a:alpha val="50000"/>
            </a:schemeClr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40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Arial Black" panose="020B0A04020102020204" pitchFamily="34" charset="0"/>
              </a:rPr>
              <a:t>If salvation is wholly of grace (all of God and none of me), why was the jailer told to believe? Why was he baptized that very hour?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680358" y="1367246"/>
            <a:ext cx="261257" cy="5185954"/>
          </a:xfrm>
          <a:custGeom>
            <a:avLst/>
            <a:gdLst>
              <a:gd name="connsiteX0" fmla="*/ 614818 w 732384"/>
              <a:gd name="connsiteY0" fmla="*/ 0 h 5185954"/>
              <a:gd name="connsiteX1" fmla="*/ 864 w 732384"/>
              <a:gd name="connsiteY1" fmla="*/ 1841863 h 5185954"/>
              <a:gd name="connsiteX2" fmla="*/ 732384 w 732384"/>
              <a:gd name="connsiteY2" fmla="*/ 5185954 h 5185954"/>
              <a:gd name="connsiteX3" fmla="*/ 732384 w 732384"/>
              <a:gd name="connsiteY3" fmla="*/ 5185954 h 518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84" h="5185954">
                <a:moveTo>
                  <a:pt x="614818" y="0"/>
                </a:moveTo>
                <a:cubicBezTo>
                  <a:pt x="298044" y="488768"/>
                  <a:pt x="-18730" y="977537"/>
                  <a:pt x="864" y="1841863"/>
                </a:cubicBezTo>
                <a:cubicBezTo>
                  <a:pt x="20458" y="2706189"/>
                  <a:pt x="732384" y="5185954"/>
                  <a:pt x="732384" y="5185954"/>
                </a:cubicBezTo>
                <a:lnTo>
                  <a:pt x="732384" y="5185954"/>
                </a:lnTo>
              </a:path>
            </a:pathLst>
          </a:custGeom>
          <a:ln>
            <a:solidFill>
              <a:schemeClr val="accent3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Rounded 4"/>
          <p:cNvSpPr/>
          <p:nvPr/>
        </p:nvSpPr>
        <p:spPr>
          <a:xfrm>
            <a:off x="881742" y="1143000"/>
            <a:ext cx="413657" cy="57150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4000">
                <a:schemeClr val="bg1">
                  <a:lumMod val="85000"/>
                </a:schemeClr>
              </a:gs>
              <a:gs pos="100000">
                <a:schemeClr val="bg2"/>
              </a:gs>
            </a:gsLst>
            <a:lin ang="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924800" cy="1066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Road</a:t>
            </a:r>
            <a:r>
              <a:rPr lang="en-US" dirty="0"/>
              <a:t> To Your Destination</a:t>
            </a:r>
          </a:p>
        </p:txBody>
      </p:sp>
      <p:sp>
        <p:nvSpPr>
          <p:cNvPr id="4" name="Oval 3"/>
          <p:cNvSpPr/>
          <p:nvPr/>
        </p:nvSpPr>
        <p:spPr>
          <a:xfrm>
            <a:off x="609600" y="5486400"/>
            <a:ext cx="1066800" cy="838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91400" y="1676400"/>
            <a:ext cx="1066800" cy="838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7" name="Connector: Curved 6"/>
          <p:cNvCxnSpPr>
            <a:stCxn id="4" idx="6"/>
            <a:endCxn id="5" idx="2"/>
          </p:cNvCxnSpPr>
          <p:nvPr/>
        </p:nvCxnSpPr>
        <p:spPr>
          <a:xfrm flipV="1">
            <a:off x="1676400" y="2095500"/>
            <a:ext cx="5715000" cy="3810000"/>
          </a:xfrm>
          <a:prstGeom prst="curvedConnector3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581400" y="5029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312093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9131" y="4338697"/>
            <a:ext cx="3048000" cy="2062103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ndara" panose="020E0502030303020204" pitchFamily="34" charset="0"/>
              </a:rPr>
              <a:t>Different Answers Depending On Where You 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329" y="3739277"/>
            <a:ext cx="2172571" cy="1328023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“How Far to My Destination?”</a:t>
            </a:r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1905000" y="5369749"/>
            <a:ext cx="3664131" cy="713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  <a:endCxn id="8" idx="5"/>
          </p:cNvCxnSpPr>
          <p:nvPr/>
        </p:nvCxnSpPr>
        <p:spPr>
          <a:xfrm flipH="1" flipV="1">
            <a:off x="3906604" y="5354404"/>
            <a:ext cx="1662527" cy="153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  <a:endCxn id="9" idx="5"/>
          </p:cNvCxnSpPr>
          <p:nvPr/>
        </p:nvCxnSpPr>
        <p:spPr>
          <a:xfrm flipH="1" flipV="1">
            <a:off x="4897204" y="3446139"/>
            <a:ext cx="671927" cy="19236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143000" y="2118116"/>
            <a:ext cx="2172571" cy="1328023"/>
          </a:xfrm>
          <a:prstGeom prst="wedgeRoundRectCallout">
            <a:avLst>
              <a:gd name="adj1" fmla="val 63944"/>
              <a:gd name="adj2" fmla="val 15102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“How Far to My Destination?”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9000" y="1310835"/>
            <a:ext cx="2172571" cy="1328023"/>
          </a:xfrm>
          <a:prstGeom prst="wedgeRoundRectCallout">
            <a:avLst>
              <a:gd name="adj1" fmla="val -1593"/>
              <a:gd name="adj2" fmla="val 772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“How Far to My Destination?”</a:t>
            </a:r>
          </a:p>
        </p:txBody>
      </p:sp>
    </p:spTree>
    <p:extLst>
      <p:ext uri="{BB962C8B-B14F-4D97-AF65-F5344CB8AC3E}">
        <p14:creationId xmlns:p14="http://schemas.microsoft.com/office/powerpoint/2010/main" val="34856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The </a:t>
            </a:r>
            <a:r>
              <a:rPr lang="en-US" b="1" dirty="0">
                <a:latin typeface="Bookman Old Style" panose="02050604050505020204" pitchFamily="18" charset="0"/>
              </a:rPr>
              <a:t>Road</a:t>
            </a:r>
            <a:r>
              <a:rPr lang="en-US" dirty="0">
                <a:latin typeface="Bookman Old Style" panose="02050604050505020204" pitchFamily="18" charset="0"/>
              </a:rPr>
              <a:t> To Salvation</a:t>
            </a:r>
          </a:p>
        </p:txBody>
      </p:sp>
      <p:sp>
        <p:nvSpPr>
          <p:cNvPr id="4" name="Oval 3"/>
          <p:cNvSpPr/>
          <p:nvPr/>
        </p:nvSpPr>
        <p:spPr>
          <a:xfrm>
            <a:off x="609600" y="5486400"/>
            <a:ext cx="1066800" cy="838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91400" y="1676400"/>
            <a:ext cx="1066800" cy="838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7" name="Connector: Curved 6"/>
          <p:cNvCxnSpPr>
            <a:stCxn id="4" idx="6"/>
            <a:endCxn id="5" idx="2"/>
          </p:cNvCxnSpPr>
          <p:nvPr/>
        </p:nvCxnSpPr>
        <p:spPr>
          <a:xfrm flipV="1">
            <a:off x="1676400" y="2095500"/>
            <a:ext cx="5715000" cy="3810000"/>
          </a:xfrm>
          <a:prstGeom prst="curvedConnector3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581400" y="5029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72000" y="3120935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5999" y="6248400"/>
            <a:ext cx="6567319" cy="510778"/>
          </a:xfrm>
          <a:prstGeom prst="wedgeRoundRectCallout">
            <a:avLst>
              <a:gd name="adj1" fmla="val -61987"/>
              <a:gd name="adj2" fmla="val -49388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“Believe on the Lord Jesus Christ” (Acts 16:31)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826726"/>
            <a:ext cx="4281319" cy="1328023"/>
          </a:xfrm>
          <a:prstGeom prst="wedgeRoundRectCallout">
            <a:avLst>
              <a:gd name="adj1" fmla="val -61734"/>
              <a:gd name="adj2" fmla="val -2263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“Repent, and let every one of you be baptized in the name of Jesus Christ…” (Acts 2:38)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0518" y="2590800"/>
            <a:ext cx="3352801" cy="2145268"/>
          </a:xfrm>
          <a:prstGeom prst="wedgeRoundRectCallout">
            <a:avLst>
              <a:gd name="adj1" fmla="val -63743"/>
              <a:gd name="adj2" fmla="val -19120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“Arise and be baptized, and wash away your sins, calling on the name of the Lord” (Acts 22:16)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4697" y="1676400"/>
            <a:ext cx="153118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Acts 2:37</a:t>
            </a: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Acts 16:30</a:t>
            </a: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Acts 22:10</a:t>
            </a:r>
          </a:p>
        </p:txBody>
      </p:sp>
      <p:cxnSp>
        <p:nvCxnSpPr>
          <p:cNvPr id="15" name="Connector: Elbow 14"/>
          <p:cNvCxnSpPr>
            <a:stCxn id="6" idx="2"/>
          </p:cNvCxnSpPr>
          <p:nvPr/>
        </p:nvCxnSpPr>
        <p:spPr>
          <a:xfrm rot="5400000">
            <a:off x="1276571" y="2770960"/>
            <a:ext cx="774951" cy="43249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10043" y="3374681"/>
            <a:ext cx="3728556" cy="2080344"/>
            <a:chOff x="310043" y="3374681"/>
            <a:chExt cx="3728556" cy="2080344"/>
          </a:xfrm>
        </p:grpSpPr>
        <p:sp>
          <p:nvSpPr>
            <p:cNvPr id="26" name="Freeform: Shape 25"/>
            <p:cNvSpPr/>
            <p:nvPr/>
          </p:nvSpPr>
          <p:spPr>
            <a:xfrm>
              <a:off x="310043" y="3374681"/>
              <a:ext cx="3728556" cy="2080344"/>
            </a:xfrm>
            <a:custGeom>
              <a:avLst/>
              <a:gdLst>
                <a:gd name="connsiteX0" fmla="*/ 269530 w 3728556"/>
                <a:gd name="connsiteY0" fmla="*/ 0 h 2080344"/>
                <a:gd name="connsiteX1" fmla="*/ 1901481 w 3728556"/>
                <a:gd name="connsiteY1" fmla="*/ 0 h 2080344"/>
                <a:gd name="connsiteX2" fmla="*/ 2092067 w 3728556"/>
                <a:gd name="connsiteY2" fmla="*/ 78944 h 2080344"/>
                <a:gd name="connsiteX3" fmla="*/ 2124637 w 3728556"/>
                <a:gd name="connsiteY3" fmla="*/ 127251 h 2080344"/>
                <a:gd name="connsiteX4" fmla="*/ 3728556 w 3728556"/>
                <a:gd name="connsiteY4" fmla="*/ 127251 h 2080344"/>
                <a:gd name="connsiteX5" fmla="*/ 2171011 w 3728556"/>
                <a:gd name="connsiteY5" fmla="*/ 512437 h 2080344"/>
                <a:gd name="connsiteX6" fmla="*/ 2171011 w 3728556"/>
                <a:gd name="connsiteY6" fmla="*/ 1335308 h 2080344"/>
                <a:gd name="connsiteX7" fmla="*/ 3093154 w 3728556"/>
                <a:gd name="connsiteY7" fmla="*/ 1627094 h 2080344"/>
                <a:gd name="connsiteX8" fmla="*/ 1542738 w 3728556"/>
                <a:gd name="connsiteY8" fmla="*/ 1627094 h 2080344"/>
                <a:gd name="connsiteX9" fmla="*/ 1559540 w 3728556"/>
                <a:gd name="connsiteY9" fmla="*/ 1617148 h 2080344"/>
                <a:gd name="connsiteX10" fmla="*/ 392473 w 3728556"/>
                <a:gd name="connsiteY10" fmla="*/ 1617148 h 2080344"/>
                <a:gd name="connsiteX11" fmla="*/ 389947 w 3728556"/>
                <a:gd name="connsiteY11" fmla="*/ 1654517 h 2080344"/>
                <a:gd name="connsiteX12" fmla="*/ 635399 w 3728556"/>
                <a:gd name="connsiteY12" fmla="*/ 2080344 h 2080344"/>
                <a:gd name="connsiteX13" fmla="*/ 635398 w 3728556"/>
                <a:gd name="connsiteY13" fmla="*/ 2080344 h 2080344"/>
                <a:gd name="connsiteX14" fmla="*/ 144496 w 3728556"/>
                <a:gd name="connsiteY14" fmla="*/ 1654517 h 2080344"/>
                <a:gd name="connsiteX15" fmla="*/ 152091 w 3728556"/>
                <a:gd name="connsiteY15" fmla="*/ 1589168 h 2080344"/>
                <a:gd name="connsiteX16" fmla="*/ 118834 w 3728556"/>
                <a:gd name="connsiteY16" fmla="*/ 1571117 h 2080344"/>
                <a:gd name="connsiteX17" fmla="*/ 0 w 3728556"/>
                <a:gd name="connsiteY17" fmla="*/ 1347618 h 2080344"/>
                <a:gd name="connsiteX18" fmla="*/ 0 w 3728556"/>
                <a:gd name="connsiteY18" fmla="*/ 269530 h 2080344"/>
                <a:gd name="connsiteX19" fmla="*/ 269530 w 3728556"/>
                <a:gd name="connsiteY19" fmla="*/ 0 h 208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8556" h="2080344">
                  <a:moveTo>
                    <a:pt x="269530" y="0"/>
                  </a:moveTo>
                  <a:lnTo>
                    <a:pt x="1901481" y="0"/>
                  </a:lnTo>
                  <a:cubicBezTo>
                    <a:pt x="1975910" y="0"/>
                    <a:pt x="2043292" y="30168"/>
                    <a:pt x="2092067" y="78944"/>
                  </a:cubicBezTo>
                  <a:lnTo>
                    <a:pt x="2124637" y="127251"/>
                  </a:lnTo>
                  <a:lnTo>
                    <a:pt x="3728556" y="127251"/>
                  </a:lnTo>
                  <a:lnTo>
                    <a:pt x="2171011" y="512437"/>
                  </a:lnTo>
                  <a:lnTo>
                    <a:pt x="2171011" y="1335308"/>
                  </a:lnTo>
                  <a:lnTo>
                    <a:pt x="3093154" y="1627094"/>
                  </a:lnTo>
                  <a:lnTo>
                    <a:pt x="1542738" y="1627094"/>
                  </a:lnTo>
                  <a:lnTo>
                    <a:pt x="1559540" y="1617148"/>
                  </a:lnTo>
                  <a:lnTo>
                    <a:pt x="392473" y="1617148"/>
                  </a:lnTo>
                  <a:lnTo>
                    <a:pt x="389947" y="1654517"/>
                  </a:lnTo>
                  <a:cubicBezTo>
                    <a:pt x="389947" y="1822057"/>
                    <a:pt x="480883" y="1979820"/>
                    <a:pt x="635399" y="2080344"/>
                  </a:cubicBezTo>
                  <a:lnTo>
                    <a:pt x="635398" y="2080344"/>
                  </a:lnTo>
                  <a:cubicBezTo>
                    <a:pt x="364280" y="2080344"/>
                    <a:pt x="144496" y="1889695"/>
                    <a:pt x="144496" y="1654517"/>
                  </a:cubicBezTo>
                  <a:lnTo>
                    <a:pt x="152091" y="1589168"/>
                  </a:lnTo>
                  <a:lnTo>
                    <a:pt x="118834" y="1571117"/>
                  </a:lnTo>
                  <a:cubicBezTo>
                    <a:pt x="47138" y="1522680"/>
                    <a:pt x="0" y="1440654"/>
                    <a:pt x="0" y="1347618"/>
                  </a:cubicBezTo>
                  <a:lnTo>
                    <a:pt x="0" y="269530"/>
                  </a:lnTo>
                  <a:cubicBezTo>
                    <a:pt x="0" y="120673"/>
                    <a:pt x="120673" y="0"/>
                    <a:pt x="269530" y="0"/>
                  </a:cubicBezTo>
                  <a:close/>
                </a:path>
              </a:pathLst>
            </a:cu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984" y="3624076"/>
              <a:ext cx="18892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“What Must I Do to be Saved?”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86244" y="5007276"/>
            <a:ext cx="48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86396" y="4575657"/>
            <a:ext cx="48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41302" y="2969863"/>
            <a:ext cx="48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57827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 animBg="1"/>
      <p:bldP spid="12" grpId="0" animBg="1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61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923" r="22094" b="-1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sp>
        <p:nvSpPr>
          <p:cNvPr id="2" name="TextBox 1"/>
          <p:cNvSpPr txBox="1"/>
          <p:nvPr/>
        </p:nvSpPr>
        <p:spPr>
          <a:xfrm>
            <a:off x="486698" y="914400"/>
            <a:ext cx="2679412" cy="5309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 would: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Teach that someone like me does not exist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Promote the one-man</a:t>
            </a:r>
            <a:r>
              <a:rPr kumimoji="0" lang="en-US" sz="2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pastor system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kern="0" dirty="0">
                <a:solidFill>
                  <a:sysClr val="windowText" lastClr="000000"/>
                </a:solidFill>
                <a:latin typeface="+mn-lt"/>
              </a:rPr>
              <a:t>Emphasize sincerity over truth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kern="0" dirty="0">
                <a:solidFill>
                  <a:sysClr val="windowText" lastClr="000000"/>
                </a:solidFill>
                <a:latin typeface="+mn-lt"/>
              </a:rPr>
              <a:t>Embrace all forms of worship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600" kern="0" dirty="0">
              <a:solidFill>
                <a:sysClr val="windowText" lastClr="000000"/>
              </a:solidFill>
              <a:latin typeface="+mn-lt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6314" y="1844205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2 Corinthians 11:15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9399" y="2438401"/>
            <a:ext cx="5273497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614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923" r="22094" b="-1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697" y="629267"/>
            <a:ext cx="2672555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600" dirty="0"/>
              <a:t>If I Were</a:t>
            </a:r>
            <a:br>
              <a:rPr lang="en-US" altLang="en-US" sz="3600" dirty="0"/>
            </a:br>
            <a:r>
              <a:rPr lang="en-US" altLang="en-US" sz="3600" b="1" spc="300" dirty="0">
                <a:ln w="9525" cmpd="sng">
                  <a:solidFill>
                    <a:sysClr val="windowText" lastClr="000000"/>
                  </a:solidFill>
                  <a:prstDash val="solid"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SATAN’S MINISTER</a:t>
            </a:r>
            <a:endParaRPr lang="en-US" altLang="en-US" sz="3600" spc="300" dirty="0">
              <a:ln w="9525" cmpd="sng">
                <a:solidFill>
                  <a:sysClr val="windowText" lastClr="000000"/>
                </a:solidFill>
                <a:prstDash val="soli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698" y="2438401"/>
            <a:ext cx="2679412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I would: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kern="0" dirty="0">
                <a:solidFill>
                  <a:srgbClr val="C00000"/>
                </a:solidFill>
                <a:latin typeface="Bookman Old Style" panose="02050604050505020204" pitchFamily="18" charset="0"/>
              </a:rPr>
              <a:t>Embrace Calvinistic doctrine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6314" y="1844205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ndara" panose="020E0502030303020204" pitchFamily="34" charset="0"/>
              </a:rPr>
              <a:t>2 Corinthians 11:15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162" y="4242774"/>
            <a:ext cx="2572946" cy="2492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30923" t="6617" r="15054" b="38311"/>
          <a:stretch/>
        </p:blipFill>
        <p:spPr>
          <a:xfrm>
            <a:off x="886427" y="5045512"/>
            <a:ext cx="1658255" cy="1733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9399" y="2438401"/>
            <a:ext cx="5273497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800" l="1205" r="92470">
                        <a14:foregroundMark x1="55422" y1="38600" x2="55422" y2="38600"/>
                        <a14:foregroundMark x1="65060" y1="39000" x2="65060" y2="39000"/>
                        <a14:foregroundMark x1="61747" y1="42200" x2="61747" y2="42200"/>
                        <a14:foregroundMark x1="45482" y1="52400" x2="45482" y2="52400"/>
                        <a14:foregroundMark x1="46988" y1="52200" x2="46988" y2="52200"/>
                        <a14:foregroundMark x1="64157" y1="54200" x2="64157" y2="54200"/>
                        <a14:foregroundMark x1="92470" y1="57600" x2="92470" y2="57600"/>
                        <a14:foregroundMark x1="61446" y1="94800" x2="61446" y2="94800"/>
                        <a14:backgroundMark x1="20181" y1="6000" x2="20181" y2="6000"/>
                        <a14:backgroundMark x1="14759" y1="94800" x2="14759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58" y="1469575"/>
            <a:ext cx="3642969" cy="5486399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86378" y="1609865"/>
            <a:ext cx="2819400" cy="2036668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If I were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Satan’s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Minister…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134" y="5344967"/>
            <a:ext cx="5428622" cy="11430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/>
          <a:p>
            <a:pPr marL="609600" indent="-609600" eaLnBrk="1" hangingPunct="1">
              <a:buFont typeface="+mj-lt"/>
              <a:buAutoNum type="arabicPeriod" startAt="5"/>
            </a:pP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I would teach that salvation is </a:t>
            </a:r>
            <a:r>
              <a:rPr lang="en-US" altLang="en-US" b="1" dirty="0">
                <a:solidFill>
                  <a:schemeClr val="accent2"/>
                </a:solidFill>
                <a:latin typeface="Calibri" panose="020F0502020204030204" pitchFamily="34" charset="0"/>
              </a:rPr>
              <a:t>wholly</a:t>
            </a:r>
            <a: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  <a:t> of grace.</a:t>
            </a:r>
            <a:br>
              <a:rPr lang="en-US" altLang="en-US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altLang="en-US" sz="2800" dirty="0">
                <a:solidFill>
                  <a:schemeClr val="accent2"/>
                </a:solidFill>
                <a:latin typeface="Calibri" panose="020F0502020204030204" pitchFamily="34" charset="0"/>
              </a:rPr>
              <a:t>—Eph. 2:5; 1 Jn. 4:10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43099" y="3063454"/>
            <a:ext cx="5257800" cy="2281513"/>
            <a:chOff x="1828800" y="3260915"/>
            <a:chExt cx="5257800" cy="1794686"/>
          </a:xfrm>
        </p:grpSpPr>
        <p:sp>
          <p:nvSpPr>
            <p:cNvPr id="10" name="Freeform: Shape 9"/>
            <p:cNvSpPr>
              <a:spLocks noChangeAspect="1"/>
            </p:cNvSpPr>
            <p:nvPr/>
          </p:nvSpPr>
          <p:spPr>
            <a:xfrm rot="16200000" flipV="1">
              <a:off x="3560357" y="1529358"/>
              <a:ext cx="1794686" cy="5257800"/>
            </a:xfrm>
            <a:custGeom>
              <a:avLst/>
              <a:gdLst>
                <a:gd name="connsiteX0" fmla="*/ 2057810 w 2058321"/>
                <a:gd name="connsiteY0" fmla="*/ 2229158 h 5257800"/>
                <a:gd name="connsiteX1" fmla="*/ 2000252 w 2058321"/>
                <a:gd name="connsiteY1" fmla="*/ 1985048 h 5257800"/>
                <a:gd name="connsiteX2" fmla="*/ 1949986 w 2058321"/>
                <a:gd name="connsiteY2" fmla="*/ 1905816 h 5257800"/>
                <a:gd name="connsiteX3" fmla="*/ 1946879 w 2058321"/>
                <a:gd name="connsiteY3" fmla="*/ 1900918 h 5257800"/>
                <a:gd name="connsiteX4" fmla="*/ 2057057 w 2058321"/>
                <a:gd name="connsiteY4" fmla="*/ 1558111 h 5257800"/>
                <a:gd name="connsiteX5" fmla="*/ 2032175 w 2058321"/>
                <a:gd name="connsiteY5" fmla="*/ 1324938 h 5257800"/>
                <a:gd name="connsiteX6" fmla="*/ 1799479 w 2058321"/>
                <a:gd name="connsiteY6" fmla="*/ 1032856 h 5257800"/>
                <a:gd name="connsiteX7" fmla="*/ 1799064 w 2058321"/>
                <a:gd name="connsiteY7" fmla="*/ 1031266 h 5257800"/>
                <a:gd name="connsiteX8" fmla="*/ 1766831 w 2058321"/>
                <a:gd name="connsiteY8" fmla="*/ 907762 h 5257800"/>
                <a:gd name="connsiteX9" fmla="*/ 1632892 w 2058321"/>
                <a:gd name="connsiteY9" fmla="*/ 698726 h 5257800"/>
                <a:gd name="connsiteX10" fmla="*/ 1616674 w 2058321"/>
                <a:gd name="connsiteY10" fmla="*/ 687581 h 5257800"/>
                <a:gd name="connsiteX11" fmla="*/ 1628479 w 2058321"/>
                <a:gd name="connsiteY11" fmla="*/ 595928 h 5257800"/>
                <a:gd name="connsiteX12" fmla="*/ 1912636 w 2058321"/>
                <a:gd name="connsiteY12" fmla="*/ 0 h 5257800"/>
                <a:gd name="connsiteX13" fmla="*/ 1350942 w 2058321"/>
                <a:gd name="connsiteY13" fmla="*/ 511935 h 5257800"/>
                <a:gd name="connsiteX14" fmla="*/ 1316750 w 2058321"/>
                <a:gd name="connsiteY14" fmla="*/ 663385 h 5257800"/>
                <a:gd name="connsiteX15" fmla="*/ 1243661 w 2058321"/>
                <a:gd name="connsiteY15" fmla="*/ 593960 h 5257800"/>
                <a:gd name="connsiteX16" fmla="*/ 954326 w 2058321"/>
                <a:gd name="connsiteY16" fmla="*/ 552224 h 5257800"/>
                <a:gd name="connsiteX17" fmla="*/ 626570 w 2058321"/>
                <a:gd name="connsiteY17" fmla="*/ 1126363 h 5257800"/>
                <a:gd name="connsiteX18" fmla="*/ 345726 w 2058321"/>
                <a:gd name="connsiteY18" fmla="*/ 1331895 h 5257800"/>
                <a:gd name="connsiteX19" fmla="*/ 311721 w 2058321"/>
                <a:gd name="connsiteY19" fmla="*/ 2031665 h 5257800"/>
                <a:gd name="connsiteX20" fmla="*/ 12113 w 2058321"/>
                <a:gd name="connsiteY20" fmla="*/ 2531734 h 5257800"/>
                <a:gd name="connsiteX21" fmla="*/ 194993 w 2058321"/>
                <a:gd name="connsiteY21" fmla="*/ 3267004 h 5257800"/>
                <a:gd name="connsiteX22" fmla="*/ 375682 w 2058321"/>
                <a:gd name="connsiteY22" fmla="*/ 4359218 h 5257800"/>
                <a:gd name="connsiteX23" fmla="*/ 576755 w 2058321"/>
                <a:gd name="connsiteY23" fmla="*/ 4839441 h 5257800"/>
                <a:gd name="connsiteX24" fmla="*/ 848170 w 2058321"/>
                <a:gd name="connsiteY24" fmla="*/ 4736828 h 5257800"/>
                <a:gd name="connsiteX25" fmla="*/ 1126633 w 2058321"/>
                <a:gd name="connsiteY25" fmla="*/ 4953511 h 5257800"/>
                <a:gd name="connsiteX26" fmla="*/ 1294517 w 2058321"/>
                <a:gd name="connsiteY26" fmla="*/ 4823711 h 5257800"/>
                <a:gd name="connsiteX27" fmla="*/ 1343633 w 2058321"/>
                <a:gd name="connsiteY27" fmla="*/ 4713488 h 5257800"/>
                <a:gd name="connsiteX28" fmla="*/ 1350943 w 2058321"/>
                <a:gd name="connsiteY28" fmla="*/ 4745865 h 5257800"/>
                <a:gd name="connsiteX29" fmla="*/ 1912637 w 2058321"/>
                <a:gd name="connsiteY29" fmla="*/ 5257800 h 5257800"/>
                <a:gd name="connsiteX30" fmla="*/ 1613064 w 2058321"/>
                <a:gd name="connsiteY30" fmla="*/ 4542186 h 5257800"/>
                <a:gd name="connsiteX31" fmla="*/ 1611287 w 2058321"/>
                <a:gd name="connsiteY31" fmla="*/ 4500510 h 5257800"/>
                <a:gd name="connsiteX32" fmla="*/ 1658260 w 2058321"/>
                <a:gd name="connsiteY32" fmla="*/ 4467961 h 5257800"/>
                <a:gd name="connsiteX33" fmla="*/ 1736090 w 2058321"/>
                <a:gd name="connsiteY33" fmla="*/ 4377736 h 5257800"/>
                <a:gd name="connsiteX34" fmla="*/ 1817291 w 2058321"/>
                <a:gd name="connsiteY34" fmla="*/ 3520211 h 5257800"/>
                <a:gd name="connsiteX35" fmla="*/ 1817441 w 2058321"/>
                <a:gd name="connsiteY35" fmla="*/ 3520046 h 5257800"/>
                <a:gd name="connsiteX36" fmla="*/ 1886275 w 2058321"/>
                <a:gd name="connsiteY36" fmla="*/ 3444586 h 5257800"/>
                <a:gd name="connsiteX37" fmla="*/ 1901587 w 2058321"/>
                <a:gd name="connsiteY37" fmla="*/ 2655626 h 5257800"/>
                <a:gd name="connsiteX38" fmla="*/ 1905282 w 2058321"/>
                <a:gd name="connsiteY38" fmla="*/ 2651770 h 5257800"/>
                <a:gd name="connsiteX39" fmla="*/ 1958943 w 2058321"/>
                <a:gd name="connsiteY39" fmla="*/ 2595765 h 5257800"/>
                <a:gd name="connsiteX40" fmla="*/ 2055511 w 2058321"/>
                <a:gd name="connsiteY40" fmla="*/ 2318734 h 5257800"/>
                <a:gd name="connsiteX41" fmla="*/ 2057810 w 2058321"/>
                <a:gd name="connsiteY41" fmla="*/ 2229158 h 525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58321" h="5257800">
                  <a:moveTo>
                    <a:pt x="2057810" y="2229158"/>
                  </a:moveTo>
                  <a:cubicBezTo>
                    <a:pt x="2054422" y="2140416"/>
                    <a:pt x="2034289" y="2055392"/>
                    <a:pt x="2000252" y="1985048"/>
                  </a:cubicBezTo>
                  <a:lnTo>
                    <a:pt x="1949986" y="1905816"/>
                  </a:lnTo>
                  <a:lnTo>
                    <a:pt x="1946879" y="1900918"/>
                  </a:lnTo>
                  <a:cubicBezTo>
                    <a:pt x="2012780" y="1812552"/>
                    <a:pt x="2051017" y="1688059"/>
                    <a:pt x="2057057" y="1558111"/>
                  </a:cubicBezTo>
                  <a:cubicBezTo>
                    <a:pt x="2060681" y="1480142"/>
                    <a:pt x="2052713" y="1400209"/>
                    <a:pt x="2032175" y="1324938"/>
                  </a:cubicBezTo>
                  <a:cubicBezTo>
                    <a:pt x="1990455" y="1171991"/>
                    <a:pt x="1903111" y="1062320"/>
                    <a:pt x="1799479" y="1032856"/>
                  </a:cubicBezTo>
                  <a:lnTo>
                    <a:pt x="1799064" y="1031266"/>
                  </a:lnTo>
                  <a:lnTo>
                    <a:pt x="1766831" y="907762"/>
                  </a:lnTo>
                  <a:cubicBezTo>
                    <a:pt x="1735390" y="820118"/>
                    <a:pt x="1689054" y="747623"/>
                    <a:pt x="1632892" y="698726"/>
                  </a:cubicBezTo>
                  <a:lnTo>
                    <a:pt x="1616674" y="687581"/>
                  </a:lnTo>
                  <a:lnTo>
                    <a:pt x="1628479" y="595928"/>
                  </a:lnTo>
                  <a:cubicBezTo>
                    <a:pt x="1669233" y="360184"/>
                    <a:pt x="1768729" y="148403"/>
                    <a:pt x="1912636" y="0"/>
                  </a:cubicBezTo>
                  <a:cubicBezTo>
                    <a:pt x="1660131" y="0"/>
                    <a:pt x="1443484" y="211092"/>
                    <a:pt x="1350942" y="511935"/>
                  </a:cubicBezTo>
                  <a:lnTo>
                    <a:pt x="1316750" y="663385"/>
                  </a:lnTo>
                  <a:lnTo>
                    <a:pt x="1243661" y="593960"/>
                  </a:lnTo>
                  <a:cubicBezTo>
                    <a:pt x="1153886" y="529263"/>
                    <a:pt x="1051909" y="513552"/>
                    <a:pt x="954326" y="552224"/>
                  </a:cubicBezTo>
                  <a:cubicBezTo>
                    <a:pt x="781352" y="620769"/>
                    <a:pt x="651812" y="847683"/>
                    <a:pt x="626570" y="1126363"/>
                  </a:cubicBezTo>
                  <a:cubicBezTo>
                    <a:pt x="518604" y="1127693"/>
                    <a:pt x="416211" y="1202683"/>
                    <a:pt x="345726" y="1331895"/>
                  </a:cubicBezTo>
                  <a:cubicBezTo>
                    <a:pt x="238617" y="1528219"/>
                    <a:pt x="224853" y="1811810"/>
                    <a:pt x="311721" y="2031665"/>
                  </a:cubicBezTo>
                  <a:cubicBezTo>
                    <a:pt x="162512" y="2102767"/>
                    <a:pt x="48450" y="2293158"/>
                    <a:pt x="12113" y="2531734"/>
                  </a:cubicBezTo>
                  <a:cubicBezTo>
                    <a:pt x="-30702" y="2812870"/>
                    <a:pt x="42259" y="3106283"/>
                    <a:pt x="194993" y="3267004"/>
                  </a:cubicBezTo>
                  <a:cubicBezTo>
                    <a:pt x="50022" y="3646354"/>
                    <a:pt x="131508" y="4139057"/>
                    <a:pt x="375682" y="4359218"/>
                  </a:cubicBezTo>
                  <a:cubicBezTo>
                    <a:pt x="359633" y="4575493"/>
                    <a:pt x="444643" y="4778569"/>
                    <a:pt x="576755" y="4839441"/>
                  </a:cubicBezTo>
                  <a:cubicBezTo>
                    <a:pt x="672338" y="4883535"/>
                    <a:pt x="775494" y="4844556"/>
                    <a:pt x="848170" y="4736828"/>
                  </a:cubicBezTo>
                  <a:cubicBezTo>
                    <a:pt x="905177" y="4889673"/>
                    <a:pt x="1014572" y="4974791"/>
                    <a:pt x="1126633" y="4953511"/>
                  </a:cubicBezTo>
                  <a:cubicBezTo>
                    <a:pt x="1192237" y="4941030"/>
                    <a:pt x="1250732" y="4893714"/>
                    <a:pt x="1294517" y="4823711"/>
                  </a:cubicBezTo>
                  <a:lnTo>
                    <a:pt x="1343633" y="4713488"/>
                  </a:lnTo>
                  <a:lnTo>
                    <a:pt x="1350943" y="4745865"/>
                  </a:lnTo>
                  <a:cubicBezTo>
                    <a:pt x="1443485" y="5046708"/>
                    <a:pt x="1660132" y="5257800"/>
                    <a:pt x="1912637" y="5257800"/>
                  </a:cubicBezTo>
                  <a:cubicBezTo>
                    <a:pt x="1744746" y="5084662"/>
                    <a:pt x="1637302" y="4825262"/>
                    <a:pt x="1613064" y="4542186"/>
                  </a:cubicBezTo>
                  <a:lnTo>
                    <a:pt x="1611287" y="4500510"/>
                  </a:lnTo>
                  <a:lnTo>
                    <a:pt x="1658260" y="4467961"/>
                  </a:lnTo>
                  <a:cubicBezTo>
                    <a:pt x="1685983" y="4442738"/>
                    <a:pt x="1712111" y="4412571"/>
                    <a:pt x="1736090" y="4377736"/>
                  </a:cubicBezTo>
                  <a:cubicBezTo>
                    <a:pt x="1887585" y="4157574"/>
                    <a:pt x="1921352" y="3800630"/>
                    <a:pt x="1817291" y="3520211"/>
                  </a:cubicBezTo>
                  <a:lnTo>
                    <a:pt x="1817441" y="3520046"/>
                  </a:lnTo>
                  <a:lnTo>
                    <a:pt x="1886275" y="3444586"/>
                  </a:lnTo>
                  <a:cubicBezTo>
                    <a:pt x="2029108" y="3243420"/>
                    <a:pt x="2043688" y="2883179"/>
                    <a:pt x="1901587" y="2655626"/>
                  </a:cubicBezTo>
                  <a:lnTo>
                    <a:pt x="1905282" y="2651770"/>
                  </a:lnTo>
                  <a:lnTo>
                    <a:pt x="1958943" y="2595765"/>
                  </a:lnTo>
                  <a:cubicBezTo>
                    <a:pt x="2010890" y="2525864"/>
                    <a:pt x="2045724" y="2427766"/>
                    <a:pt x="2055511" y="2318734"/>
                  </a:cubicBezTo>
                  <a:cubicBezTo>
                    <a:pt x="2058208" y="2288733"/>
                    <a:pt x="2058939" y="2258739"/>
                    <a:pt x="2057810" y="2229158"/>
                  </a:cubicBezTo>
                  <a:close/>
                </a:path>
              </a:pathLst>
            </a:custGeom>
            <a:solidFill>
              <a:schemeClr val="lt1">
                <a:alpha val="42000"/>
              </a:schemeClr>
            </a:solidFill>
            <a:ln>
              <a:solidFill>
                <a:srgbClr val="33333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1444" y="3672712"/>
              <a:ext cx="3733800" cy="12347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“Salvation</a:t>
              </a:r>
              <a:r>
                <a:rPr kumimoji="0" lang="en-US" altLang="en-US" sz="3200" b="0" i="0" u="none" strike="noStrike" kern="0" cap="none" spc="0" normalizeH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is </a:t>
              </a:r>
              <a:r>
                <a:rPr kumimoji="0" lang="en-US" altLang="en-US" sz="3200" b="1" i="0" u="none" strike="noStrike" kern="0" cap="none" spc="0" normalizeH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ALL</a:t>
              </a:r>
              <a:r>
                <a:rPr kumimoji="0" lang="en-US" altLang="en-US" sz="3200" b="0" i="0" u="none" strike="noStrike" kern="0" cap="none" spc="0" normalizeH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of God and </a:t>
              </a:r>
              <a:r>
                <a:rPr kumimoji="0" lang="en-US" altLang="en-US" sz="3200" b="1" i="0" u="none" strike="noStrike" kern="0" cap="none" spc="0" normalizeH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NONE</a:t>
              </a:r>
              <a:r>
                <a:rPr kumimoji="0" lang="en-US" altLang="en-US" sz="3200" b="0" i="0" u="none" strike="noStrike" kern="0" cap="none" spc="0" normalizeH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 of me.</a:t>
              </a: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”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25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6246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7086600" cy="3505200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latin typeface="Arial Black" panose="020B0A04020102020204" pitchFamily="34" charset="0"/>
              </a:rPr>
              <a:t>“Wholly”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</a:rPr>
              <a:t>to the full or entire extent :  completely &lt;a wholly owned subsidiary&gt;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</a:rPr>
              <a:t>to the exclusion of other things :  solely &lt;a book dealing wholly with herbs&gt;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5636567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www.merriam-webster.com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/dictionary/wholly</a:t>
            </a:r>
          </a:p>
        </p:txBody>
      </p:sp>
      <p:sp>
        <p:nvSpPr>
          <p:cNvPr id="5" name="Left Brace 4"/>
          <p:cNvSpPr/>
          <p:nvPr/>
        </p:nvSpPr>
        <p:spPr>
          <a:xfrm>
            <a:off x="533400" y="1848394"/>
            <a:ext cx="762000" cy="3485606"/>
          </a:xfrm>
          <a:prstGeom prst="leftBrace">
            <a:avLst>
              <a:gd name="adj1" fmla="val 54619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30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62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130" y="1447800"/>
            <a:ext cx="3623070" cy="4724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ndara" panose="020E0502030303020204" pitchFamily="34" charset="0"/>
              </a:rPr>
              <a:t>How can salvation be “WHOLLY” of grace if it is THROUGH faith?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18023" y="1371601"/>
            <a:ext cx="4434977" cy="4800600"/>
            <a:chOff x="123519" y="1844957"/>
            <a:chExt cx="4434977" cy="4327243"/>
          </a:xfrm>
        </p:grpSpPr>
        <p:grpSp>
          <p:nvGrpSpPr>
            <p:cNvPr id="4" name="Group 3"/>
            <p:cNvGrpSpPr/>
            <p:nvPr/>
          </p:nvGrpSpPr>
          <p:grpSpPr>
            <a:xfrm>
              <a:off x="123519" y="1844957"/>
              <a:ext cx="4434977" cy="4327243"/>
              <a:chOff x="123519" y="1844957"/>
              <a:chExt cx="4434977" cy="432724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23519" y="1844957"/>
                <a:ext cx="4434977" cy="4327243"/>
                <a:chOff x="123519" y="1844957"/>
                <a:chExt cx="4434977" cy="4327243"/>
              </a:xfrm>
              <a:effectLst>
                <a:outerShdw blurRad="76200" dir="12000000" sy="23000" kx="1200000" algn="br" rotWithShape="0">
                  <a:prstClr val="black">
                    <a:alpha val="16000"/>
                  </a:prstClr>
                </a:outerShdw>
              </a:effectLst>
            </p:grpSpPr>
            <p:sp>
              <p:nvSpPr>
                <p:cNvPr id="13" name="Cylinder 12"/>
                <p:cNvSpPr/>
                <p:nvPr/>
              </p:nvSpPr>
              <p:spPr>
                <a:xfrm>
                  <a:off x="3962592" y="1857601"/>
                  <a:ext cx="595904" cy="4314599"/>
                </a:xfrm>
                <a:prstGeom prst="can">
                  <a:avLst/>
                </a:prstGeom>
                <a:solidFill>
                  <a:schemeClr val="accent6">
                    <a:lumMod val="50000"/>
                  </a:schemeClr>
                </a:solid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Cylinder 13"/>
                <p:cNvSpPr/>
                <p:nvPr/>
              </p:nvSpPr>
              <p:spPr>
                <a:xfrm>
                  <a:off x="123519" y="1844957"/>
                  <a:ext cx="595904" cy="4314599"/>
                </a:xfrm>
                <a:prstGeom prst="can">
                  <a:avLst/>
                </a:prstGeom>
                <a:solidFill>
                  <a:schemeClr val="accent6">
                    <a:lumMod val="50000"/>
                  </a:schemeClr>
                </a:solidFill>
                <a:ln w="9525" cap="flat" cmpd="sng" algn="ctr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21471" y="2203932"/>
                  <a:ext cx="3866564" cy="2677656"/>
                </a:xfrm>
                <a:prstGeom prst="rect">
                  <a:avLst/>
                </a:prstGeom>
                <a:blipFill dpi="0" rotWithShape="1">
                  <a:blip r:embed="rId3">
                    <a:alphaModFix amt="86000"/>
                  </a:blip>
                  <a:srcRect/>
                  <a:tile tx="0" ty="0" sx="100000" sy="100000" flip="none" algn="tl"/>
                </a:blipFill>
                <a:ln w="44450">
                  <a:solidFill>
                    <a:schemeClr val="accent6">
                      <a:lumMod val="50000"/>
                    </a:schemeClr>
                  </a:solidFill>
                </a:ln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indent="0" algn="ctr">
                    <a:buNone/>
                  </a:pPr>
                  <a:r>
                    <a:rPr lang="en-US" sz="2800" dirty="0">
                      <a:latin typeface="Bookman Old Style" panose="02050604050505020204" pitchFamily="18" charset="0"/>
                    </a:rPr>
                    <a:t>“For by grace you have been saved </a:t>
                  </a:r>
                  <a:r>
                    <a:rPr lang="en-US" sz="2800" b="1" dirty="0">
                      <a:ln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</a:ln>
                      <a:solidFill>
                        <a:schemeClr val="accent5">
                          <a:lumMod val="75000"/>
                        </a:schemeClr>
                      </a:solidFill>
                      <a:latin typeface="Bookman Old Style" panose="02050604050505020204" pitchFamily="18" charset="0"/>
                    </a:rPr>
                    <a:t>through faith</a:t>
                  </a:r>
                  <a:r>
                    <a:rPr lang="en-US" sz="2800" dirty="0">
                      <a:latin typeface="Bookman Old Style" panose="02050604050505020204" pitchFamily="18" charset="0"/>
                    </a:rPr>
                    <a:t>, and that not of yourselves; it is the gift of God”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925568" y="5206425"/>
                <a:ext cx="2845873" cy="584775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</a:rPr>
                  <a:t>Ephesians 2:8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16570" y="2362200"/>
                <a:ext cx="121997" cy="148366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16569" y="4114800"/>
                <a:ext cx="121997" cy="148366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071535" y="4114800"/>
                <a:ext cx="121997" cy="148366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64070" y="2368429"/>
                <a:ext cx="121997" cy="148366"/>
              </a:xfrm>
              <a:prstGeom prst="ellipse">
                <a:avLst/>
              </a:prstGeom>
              <a:solidFill>
                <a:schemeClr val="accent5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31780" y="4881588"/>
              <a:ext cx="2390588" cy="484529"/>
              <a:chOff x="1131780" y="4881588"/>
              <a:chExt cx="2390588" cy="48452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V="1">
                <a:off x="1219200" y="4881589"/>
                <a:ext cx="0" cy="183296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3429000" y="4881588"/>
                <a:ext cx="1" cy="183297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Block Arc 15"/>
              <p:cNvSpPr/>
              <p:nvPr/>
            </p:nvSpPr>
            <p:spPr>
              <a:xfrm>
                <a:off x="3338428" y="5064885"/>
                <a:ext cx="183940" cy="301232"/>
              </a:xfrm>
              <a:prstGeom prst="blockArc">
                <a:avLst>
                  <a:gd name="adj1" fmla="val 10619228"/>
                  <a:gd name="adj2" fmla="val 0"/>
                  <a:gd name="adj3" fmla="val 16250"/>
                </a:avLst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Block Arc 16"/>
              <p:cNvSpPr/>
              <p:nvPr/>
            </p:nvSpPr>
            <p:spPr>
              <a:xfrm>
                <a:off x="1131780" y="5052241"/>
                <a:ext cx="183940" cy="301232"/>
              </a:xfrm>
              <a:prstGeom prst="blockArc">
                <a:avLst>
                  <a:gd name="adj1" fmla="val 10619228"/>
                  <a:gd name="adj2" fmla="val 0"/>
                  <a:gd name="adj3" fmla="val 16250"/>
                </a:avLst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8404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WHOLLY OF GRACE?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1 John 4:10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“In this is love, not that we loved God, but that He loved us and </a:t>
            </a:r>
            <a:r>
              <a:rPr lang="en-US" b="1" u="sng" dirty="0">
                <a:latin typeface="Calibri" panose="020F0502020204030204" pitchFamily="34" charset="0"/>
              </a:rPr>
              <a:t>sent His Son to be the propitiation for our sins</a:t>
            </a:r>
            <a:r>
              <a:rPr lang="en-US" dirty="0">
                <a:latin typeface="Calibri" panose="020F0502020204030204" pitchFamily="34" charset="0"/>
              </a:rPr>
              <a:t>.”</a:t>
            </a:r>
          </a:p>
          <a:p>
            <a:pPr marL="0" indent="0" algn="ctr">
              <a:buNone/>
            </a:pPr>
            <a:br>
              <a:rPr lang="en-US" sz="3600" b="1" dirty="0">
                <a:latin typeface="Arial Black" panose="020B0A04020102020204" pitchFamily="34" charset="0"/>
              </a:rPr>
            </a:br>
            <a:r>
              <a:rPr lang="en-US" sz="3600" b="1" dirty="0">
                <a:latin typeface="Arial Black" panose="020B0A04020102020204" pitchFamily="34" charset="0"/>
              </a:rPr>
              <a:t>YET</a:t>
            </a:r>
            <a:endParaRPr lang="en-US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1 John 4:14</a:t>
            </a:r>
          </a:p>
          <a:p>
            <a:pPr marL="0" indent="0">
              <a:buNone/>
            </a:pPr>
            <a:r>
              <a:rPr lang="en-US" dirty="0">
                <a:latin typeface="Candara" panose="020E0502030303020204" pitchFamily="34" charset="0"/>
              </a:rPr>
              <a:t>“And we have seen and testify that the Father has </a:t>
            </a:r>
            <a:r>
              <a:rPr lang="en-US" b="1" u="sng" dirty="0">
                <a:latin typeface="Candara" panose="020E0502030303020204" pitchFamily="34" charset="0"/>
              </a:rPr>
              <a:t>sent the Son as Savior of the world</a:t>
            </a:r>
            <a:r>
              <a:rPr lang="en-US" dirty="0">
                <a:latin typeface="Candara" panose="020E0502030303020204" pitchFamily="34" charset="0"/>
              </a:rPr>
              <a:t>.”</a:t>
            </a:r>
          </a:p>
          <a:p>
            <a:pPr marL="0" indent="0">
              <a:buNone/>
            </a:pPr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280" y="4114800"/>
            <a:ext cx="862543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If salvation is “wholly of grace,” why is the whole world not saved?</a:t>
            </a:r>
          </a:p>
        </p:txBody>
      </p:sp>
    </p:spTree>
    <p:extLst>
      <p:ext uri="{BB962C8B-B14F-4D97-AF65-F5344CB8AC3E}">
        <p14:creationId xmlns:p14="http://schemas.microsoft.com/office/powerpoint/2010/main" val="3994579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3625028"/>
            <a:ext cx="7836883" cy="32329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ndara" panose="020E0502030303020204" pitchFamily="34" charset="0"/>
              </a:rPr>
              <a:t>There are many false prophets (1 Jn. 4:1)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ndara" panose="020E0502030303020204" pitchFamily="34" charset="0"/>
              </a:rPr>
              <a:t>Many are “of the world” (1 Jn. 4:5)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362200"/>
            <a:ext cx="2971800" cy="10668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BECAUSE: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257800" y="1224126"/>
            <a:ext cx="3505200" cy="2204874"/>
            <a:chOff x="3657600" y="1224126"/>
            <a:chExt cx="5105400" cy="1714158"/>
          </a:xfrm>
        </p:grpSpPr>
        <p:sp>
          <p:nvSpPr>
            <p:cNvPr id="2" name="TextBox 1"/>
            <p:cNvSpPr txBox="1"/>
            <p:nvPr/>
          </p:nvSpPr>
          <p:spPr>
            <a:xfrm>
              <a:off x="3657600" y="1676400"/>
              <a:ext cx="5105400" cy="126188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715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TITUS 2:11</a:t>
              </a:r>
            </a:p>
            <a:p>
              <a:pPr algn="ctr"/>
              <a:r>
                <a: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andara" panose="020E0502030303020204" pitchFamily="34" charset="0"/>
                </a:rPr>
                <a:t>“For the grace of God that brings salvation has appeared to all men”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794230" y="1225485"/>
              <a:ext cx="247171" cy="599747"/>
              <a:chOff x="3794230" y="1225485"/>
              <a:chExt cx="247171" cy="599747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794230" y="1225485"/>
                <a:ext cx="93885" cy="357269"/>
              </a:xfrm>
              <a:prstGeom prst="line">
                <a:avLst/>
              </a:prstGeom>
              <a:ln w="12700" cap="rnd">
                <a:solidFill>
                  <a:srgbClr val="994D00"/>
                </a:solidFill>
                <a:bevel/>
                <a:headEnd type="diamond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" name="Block Arc 8"/>
              <p:cNvSpPr/>
              <p:nvPr/>
            </p:nvSpPr>
            <p:spPr>
              <a:xfrm>
                <a:off x="3794230" y="1524000"/>
                <a:ext cx="183940" cy="301232"/>
              </a:xfrm>
              <a:prstGeom prst="blockArc">
                <a:avLst>
                  <a:gd name="adj1" fmla="val 10619228"/>
                  <a:gd name="adj2" fmla="val 0"/>
                  <a:gd name="adj3" fmla="val 16250"/>
                </a:avLst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H="1">
                <a:off x="3888115" y="1225485"/>
                <a:ext cx="153286" cy="356590"/>
              </a:xfrm>
              <a:prstGeom prst="line">
                <a:avLst/>
              </a:prstGeom>
              <a:ln w="12700">
                <a:solidFill>
                  <a:srgbClr val="994D00"/>
                </a:solidFill>
                <a:headEnd type="diamon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8412973" y="1224126"/>
              <a:ext cx="247171" cy="599747"/>
              <a:chOff x="3794230" y="1225485"/>
              <a:chExt cx="247171" cy="59974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794230" y="1225485"/>
                <a:ext cx="93885" cy="357269"/>
              </a:xfrm>
              <a:prstGeom prst="line">
                <a:avLst/>
              </a:prstGeom>
              <a:ln w="12700" cap="rnd">
                <a:solidFill>
                  <a:srgbClr val="994D00"/>
                </a:solidFill>
                <a:bevel/>
                <a:headEnd type="diamond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Block Arc 20"/>
              <p:cNvSpPr/>
              <p:nvPr/>
            </p:nvSpPr>
            <p:spPr>
              <a:xfrm>
                <a:off x="3794230" y="1524000"/>
                <a:ext cx="183940" cy="301232"/>
              </a:xfrm>
              <a:prstGeom prst="blockArc">
                <a:avLst>
                  <a:gd name="adj1" fmla="val 10619228"/>
                  <a:gd name="adj2" fmla="val 0"/>
                  <a:gd name="adj3" fmla="val 16250"/>
                </a:avLst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3888115" y="1225485"/>
                <a:ext cx="153286" cy="356590"/>
              </a:xfrm>
              <a:prstGeom prst="line">
                <a:avLst/>
              </a:prstGeom>
              <a:ln w="12700">
                <a:solidFill>
                  <a:srgbClr val="994D00"/>
                </a:solidFill>
                <a:headEnd type="diamon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/>
        </p:nvSpPr>
        <p:spPr>
          <a:xfrm>
            <a:off x="237439" y="-6210"/>
            <a:ext cx="4495800" cy="23083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If salvation is “wholly of grace,” why is the whole world not saved?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4495800" cy="2595344"/>
          </a:xfrm>
          <a:custGeom>
            <a:avLst/>
            <a:gdLst>
              <a:gd name="connsiteX0" fmla="*/ 0 w 4495800"/>
              <a:gd name="connsiteY0" fmla="*/ 0 h 2308324"/>
              <a:gd name="connsiteX1" fmla="*/ 4495800 w 4495800"/>
              <a:gd name="connsiteY1" fmla="*/ 0 h 2308324"/>
              <a:gd name="connsiteX2" fmla="*/ 4495800 w 4495800"/>
              <a:gd name="connsiteY2" fmla="*/ 2308324 h 2308324"/>
              <a:gd name="connsiteX3" fmla="*/ 0 w 4495800"/>
              <a:gd name="connsiteY3" fmla="*/ 2308324 h 2308324"/>
              <a:gd name="connsiteX4" fmla="*/ 0 w 4495800"/>
              <a:gd name="connsiteY4" fmla="*/ 0 h 2308324"/>
              <a:gd name="connsiteX0" fmla="*/ 0 w 4495800"/>
              <a:gd name="connsiteY0" fmla="*/ 0 h 2308324"/>
              <a:gd name="connsiteX1" fmla="*/ 4495800 w 4495800"/>
              <a:gd name="connsiteY1" fmla="*/ 0 h 2308324"/>
              <a:gd name="connsiteX2" fmla="*/ 4495800 w 4495800"/>
              <a:gd name="connsiteY2" fmla="*/ 2308324 h 2308324"/>
              <a:gd name="connsiteX3" fmla="*/ 1312817 w 4495800"/>
              <a:gd name="connsiteY3" fmla="*/ 2299063 h 2308324"/>
              <a:gd name="connsiteX4" fmla="*/ 0 w 4495800"/>
              <a:gd name="connsiteY4" fmla="*/ 2308324 h 2308324"/>
              <a:gd name="connsiteX5" fmla="*/ 0 w 4495800"/>
              <a:gd name="connsiteY5" fmla="*/ 0 h 2308324"/>
              <a:gd name="connsiteX0" fmla="*/ 0 w 4495800"/>
              <a:gd name="connsiteY0" fmla="*/ 0 h 2312126"/>
              <a:gd name="connsiteX1" fmla="*/ 4495800 w 4495800"/>
              <a:gd name="connsiteY1" fmla="*/ 0 h 2312126"/>
              <a:gd name="connsiteX2" fmla="*/ 4495800 w 4495800"/>
              <a:gd name="connsiteY2" fmla="*/ 2308324 h 2312126"/>
              <a:gd name="connsiteX3" fmla="*/ 2619103 w 4495800"/>
              <a:gd name="connsiteY3" fmla="*/ 2312126 h 2312126"/>
              <a:gd name="connsiteX4" fmla="*/ 1312817 w 4495800"/>
              <a:gd name="connsiteY4" fmla="*/ 2299063 h 2312126"/>
              <a:gd name="connsiteX5" fmla="*/ 0 w 4495800"/>
              <a:gd name="connsiteY5" fmla="*/ 2308324 h 2312126"/>
              <a:gd name="connsiteX6" fmla="*/ 0 w 4495800"/>
              <a:gd name="connsiteY6" fmla="*/ 0 h 2312126"/>
              <a:gd name="connsiteX0" fmla="*/ 0 w 4495800"/>
              <a:gd name="connsiteY0" fmla="*/ 0 h 2480930"/>
              <a:gd name="connsiteX1" fmla="*/ 4495800 w 4495800"/>
              <a:gd name="connsiteY1" fmla="*/ 0 h 2480930"/>
              <a:gd name="connsiteX2" fmla="*/ 4495800 w 4495800"/>
              <a:gd name="connsiteY2" fmla="*/ 2308324 h 2480930"/>
              <a:gd name="connsiteX3" fmla="*/ 2619103 w 4495800"/>
              <a:gd name="connsiteY3" fmla="*/ 2312126 h 2480930"/>
              <a:gd name="connsiteX4" fmla="*/ 1312817 w 4495800"/>
              <a:gd name="connsiteY4" fmla="*/ 2299063 h 2480930"/>
              <a:gd name="connsiteX5" fmla="*/ 0 w 4495800"/>
              <a:gd name="connsiteY5" fmla="*/ 2308324 h 2480930"/>
              <a:gd name="connsiteX6" fmla="*/ 0 w 4495800"/>
              <a:gd name="connsiteY6" fmla="*/ 0 h 2480930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2619103 w 4495800"/>
              <a:gd name="connsiteY3" fmla="*/ 2312126 h 2547257"/>
              <a:gd name="connsiteX4" fmla="*/ 1652451 w 4495800"/>
              <a:gd name="connsiteY4" fmla="*/ 2547257 h 2547257"/>
              <a:gd name="connsiteX5" fmla="*/ 0 w 4495800"/>
              <a:gd name="connsiteY5" fmla="*/ 2308324 h 2547257"/>
              <a:gd name="connsiteX6" fmla="*/ 0 w 4495800"/>
              <a:gd name="connsiteY6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398417 w 4495800"/>
              <a:gd name="connsiteY3" fmla="*/ 2259875 h 2547257"/>
              <a:gd name="connsiteX4" fmla="*/ 1652451 w 4495800"/>
              <a:gd name="connsiteY4" fmla="*/ 2547257 h 2547257"/>
              <a:gd name="connsiteX5" fmla="*/ 0 w 4495800"/>
              <a:gd name="connsiteY5" fmla="*/ 2308324 h 2547257"/>
              <a:gd name="connsiteX6" fmla="*/ 0 w 4495800"/>
              <a:gd name="connsiteY6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685800 w 4495800"/>
              <a:gd name="connsiteY3" fmla="*/ 2168435 h 2547257"/>
              <a:gd name="connsiteX4" fmla="*/ 1652451 w 4495800"/>
              <a:gd name="connsiteY4" fmla="*/ 2547257 h 2547257"/>
              <a:gd name="connsiteX5" fmla="*/ 0 w 4495800"/>
              <a:gd name="connsiteY5" fmla="*/ 2308324 h 2547257"/>
              <a:gd name="connsiteX6" fmla="*/ 0 w 4495800"/>
              <a:gd name="connsiteY6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685800 w 4495800"/>
              <a:gd name="connsiteY3" fmla="*/ 2168435 h 2547257"/>
              <a:gd name="connsiteX4" fmla="*/ 1652451 w 4495800"/>
              <a:gd name="connsiteY4" fmla="*/ 2547257 h 2547257"/>
              <a:gd name="connsiteX5" fmla="*/ 894806 w 4495800"/>
              <a:gd name="connsiteY5" fmla="*/ 2442754 h 2547257"/>
              <a:gd name="connsiteX6" fmla="*/ 0 w 4495800"/>
              <a:gd name="connsiteY6" fmla="*/ 2308324 h 2547257"/>
              <a:gd name="connsiteX7" fmla="*/ 0 w 4495800"/>
              <a:gd name="connsiteY7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685800 w 4495800"/>
              <a:gd name="connsiteY3" fmla="*/ 2168435 h 2547257"/>
              <a:gd name="connsiteX4" fmla="*/ 1652451 w 4495800"/>
              <a:gd name="connsiteY4" fmla="*/ 2547257 h 2547257"/>
              <a:gd name="connsiteX5" fmla="*/ 894806 w 4495800"/>
              <a:gd name="connsiteY5" fmla="*/ 2442754 h 2547257"/>
              <a:gd name="connsiteX6" fmla="*/ 1208314 w 4495800"/>
              <a:gd name="connsiteY6" fmla="*/ 2377440 h 2547257"/>
              <a:gd name="connsiteX7" fmla="*/ 0 w 4495800"/>
              <a:gd name="connsiteY7" fmla="*/ 2308324 h 2547257"/>
              <a:gd name="connsiteX8" fmla="*/ 0 w 4495800"/>
              <a:gd name="connsiteY8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685800 w 4495800"/>
              <a:gd name="connsiteY3" fmla="*/ 2168435 h 2547257"/>
              <a:gd name="connsiteX4" fmla="*/ 1652451 w 4495800"/>
              <a:gd name="connsiteY4" fmla="*/ 2547257 h 2547257"/>
              <a:gd name="connsiteX5" fmla="*/ 894806 w 4495800"/>
              <a:gd name="connsiteY5" fmla="*/ 2442754 h 2547257"/>
              <a:gd name="connsiteX6" fmla="*/ 1024537 w 4495800"/>
              <a:gd name="connsiteY6" fmla="*/ 2372958 h 2547257"/>
              <a:gd name="connsiteX7" fmla="*/ 0 w 4495800"/>
              <a:gd name="connsiteY7" fmla="*/ 2308324 h 2547257"/>
              <a:gd name="connsiteX8" fmla="*/ 0 w 4495800"/>
              <a:gd name="connsiteY8" fmla="*/ 0 h 2547257"/>
              <a:gd name="connsiteX0" fmla="*/ 0 w 4495800"/>
              <a:gd name="connsiteY0" fmla="*/ 0 h 2550331"/>
              <a:gd name="connsiteX1" fmla="*/ 4495800 w 4495800"/>
              <a:gd name="connsiteY1" fmla="*/ 0 h 2550331"/>
              <a:gd name="connsiteX2" fmla="*/ 4495800 w 4495800"/>
              <a:gd name="connsiteY2" fmla="*/ 2308324 h 2550331"/>
              <a:gd name="connsiteX3" fmla="*/ 685800 w 4495800"/>
              <a:gd name="connsiteY3" fmla="*/ 2168435 h 2550331"/>
              <a:gd name="connsiteX4" fmla="*/ 1652451 w 4495800"/>
              <a:gd name="connsiteY4" fmla="*/ 2547257 h 2550331"/>
              <a:gd name="connsiteX5" fmla="*/ 585524 w 4495800"/>
              <a:gd name="connsiteY5" fmla="*/ 2550331 h 2550331"/>
              <a:gd name="connsiteX6" fmla="*/ 1024537 w 4495800"/>
              <a:gd name="connsiteY6" fmla="*/ 2372958 h 2550331"/>
              <a:gd name="connsiteX7" fmla="*/ 0 w 4495800"/>
              <a:gd name="connsiteY7" fmla="*/ 2308324 h 2550331"/>
              <a:gd name="connsiteX8" fmla="*/ 0 w 4495800"/>
              <a:gd name="connsiteY8" fmla="*/ 0 h 2550331"/>
              <a:gd name="connsiteX0" fmla="*/ 0 w 4495800"/>
              <a:gd name="connsiteY0" fmla="*/ 0 h 2550331"/>
              <a:gd name="connsiteX1" fmla="*/ 4495800 w 4495800"/>
              <a:gd name="connsiteY1" fmla="*/ 0 h 2550331"/>
              <a:gd name="connsiteX2" fmla="*/ 4495800 w 4495800"/>
              <a:gd name="connsiteY2" fmla="*/ 2308324 h 2550331"/>
              <a:gd name="connsiteX3" fmla="*/ 1102659 w 4495800"/>
              <a:gd name="connsiteY3" fmla="*/ 2231188 h 2550331"/>
              <a:gd name="connsiteX4" fmla="*/ 1652451 w 4495800"/>
              <a:gd name="connsiteY4" fmla="*/ 2547257 h 2550331"/>
              <a:gd name="connsiteX5" fmla="*/ 585524 w 4495800"/>
              <a:gd name="connsiteY5" fmla="*/ 2550331 h 2550331"/>
              <a:gd name="connsiteX6" fmla="*/ 1024537 w 4495800"/>
              <a:gd name="connsiteY6" fmla="*/ 2372958 h 2550331"/>
              <a:gd name="connsiteX7" fmla="*/ 0 w 4495800"/>
              <a:gd name="connsiteY7" fmla="*/ 2308324 h 2550331"/>
              <a:gd name="connsiteX8" fmla="*/ 0 w 4495800"/>
              <a:gd name="connsiteY8" fmla="*/ 0 h 2550331"/>
              <a:gd name="connsiteX0" fmla="*/ 0 w 4495800"/>
              <a:gd name="connsiteY0" fmla="*/ 0 h 2550331"/>
              <a:gd name="connsiteX1" fmla="*/ 4495800 w 4495800"/>
              <a:gd name="connsiteY1" fmla="*/ 0 h 2550331"/>
              <a:gd name="connsiteX2" fmla="*/ 4495800 w 4495800"/>
              <a:gd name="connsiteY2" fmla="*/ 2308324 h 2550331"/>
              <a:gd name="connsiteX3" fmla="*/ 493059 w 4495800"/>
              <a:gd name="connsiteY3" fmla="*/ 1993624 h 2550331"/>
              <a:gd name="connsiteX4" fmla="*/ 1652451 w 4495800"/>
              <a:gd name="connsiteY4" fmla="*/ 2547257 h 2550331"/>
              <a:gd name="connsiteX5" fmla="*/ 585524 w 4495800"/>
              <a:gd name="connsiteY5" fmla="*/ 2550331 h 2550331"/>
              <a:gd name="connsiteX6" fmla="*/ 1024537 w 4495800"/>
              <a:gd name="connsiteY6" fmla="*/ 2372958 h 2550331"/>
              <a:gd name="connsiteX7" fmla="*/ 0 w 4495800"/>
              <a:gd name="connsiteY7" fmla="*/ 2308324 h 2550331"/>
              <a:gd name="connsiteX8" fmla="*/ 0 w 4495800"/>
              <a:gd name="connsiteY8" fmla="*/ 0 h 2550331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493059 w 4495800"/>
              <a:gd name="connsiteY3" fmla="*/ 1993624 h 2547257"/>
              <a:gd name="connsiteX4" fmla="*/ 1652451 w 4495800"/>
              <a:gd name="connsiteY4" fmla="*/ 2547257 h 2547257"/>
              <a:gd name="connsiteX5" fmla="*/ 486912 w 4495800"/>
              <a:gd name="connsiteY5" fmla="*/ 2505507 h 2547257"/>
              <a:gd name="connsiteX6" fmla="*/ 1024537 w 4495800"/>
              <a:gd name="connsiteY6" fmla="*/ 2372958 h 2547257"/>
              <a:gd name="connsiteX7" fmla="*/ 0 w 4495800"/>
              <a:gd name="connsiteY7" fmla="*/ 2308324 h 2547257"/>
              <a:gd name="connsiteX8" fmla="*/ 0 w 4495800"/>
              <a:gd name="connsiteY8" fmla="*/ 0 h 2547257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652451 w 4495800"/>
              <a:gd name="connsiteY4" fmla="*/ 2547257 h 2597985"/>
              <a:gd name="connsiteX5" fmla="*/ 486912 w 4495800"/>
              <a:gd name="connsiteY5" fmla="*/ 2505507 h 2597985"/>
              <a:gd name="connsiteX6" fmla="*/ 1024537 w 4495800"/>
              <a:gd name="connsiteY6" fmla="*/ 2372958 h 2597985"/>
              <a:gd name="connsiteX7" fmla="*/ 0 w 4495800"/>
              <a:gd name="connsiteY7" fmla="*/ 2308324 h 2597985"/>
              <a:gd name="connsiteX8" fmla="*/ 0 w 4495800"/>
              <a:gd name="connsiteY8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138518 w 4495800"/>
              <a:gd name="connsiteY4" fmla="*/ 2312894 h 2597985"/>
              <a:gd name="connsiteX5" fmla="*/ 1652451 w 4495800"/>
              <a:gd name="connsiteY5" fmla="*/ 2547257 h 2597985"/>
              <a:gd name="connsiteX6" fmla="*/ 486912 w 4495800"/>
              <a:gd name="connsiteY6" fmla="*/ 2505507 h 2597985"/>
              <a:gd name="connsiteX7" fmla="*/ 1024537 w 4495800"/>
              <a:gd name="connsiteY7" fmla="*/ 2372958 h 2597985"/>
              <a:gd name="connsiteX8" fmla="*/ 0 w 4495800"/>
              <a:gd name="connsiteY8" fmla="*/ 2308324 h 2597985"/>
              <a:gd name="connsiteX9" fmla="*/ 0 w 4495800"/>
              <a:gd name="connsiteY9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317812 w 4495800"/>
              <a:gd name="connsiteY4" fmla="*/ 2250141 h 2597985"/>
              <a:gd name="connsiteX5" fmla="*/ 1652451 w 4495800"/>
              <a:gd name="connsiteY5" fmla="*/ 2547257 h 2597985"/>
              <a:gd name="connsiteX6" fmla="*/ 486912 w 4495800"/>
              <a:gd name="connsiteY6" fmla="*/ 2505507 h 2597985"/>
              <a:gd name="connsiteX7" fmla="*/ 1024537 w 4495800"/>
              <a:gd name="connsiteY7" fmla="*/ 2372958 h 2597985"/>
              <a:gd name="connsiteX8" fmla="*/ 0 w 4495800"/>
              <a:gd name="connsiteY8" fmla="*/ 2308324 h 2597985"/>
              <a:gd name="connsiteX9" fmla="*/ 0 w 4495800"/>
              <a:gd name="connsiteY9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2173942 w 4495800"/>
              <a:gd name="connsiteY4" fmla="*/ 2505635 h 2597985"/>
              <a:gd name="connsiteX5" fmla="*/ 1652451 w 4495800"/>
              <a:gd name="connsiteY5" fmla="*/ 2547257 h 2597985"/>
              <a:gd name="connsiteX6" fmla="*/ 486912 w 4495800"/>
              <a:gd name="connsiteY6" fmla="*/ 2505507 h 2597985"/>
              <a:gd name="connsiteX7" fmla="*/ 1024537 w 4495800"/>
              <a:gd name="connsiteY7" fmla="*/ 2372958 h 2597985"/>
              <a:gd name="connsiteX8" fmla="*/ 0 w 4495800"/>
              <a:gd name="connsiteY8" fmla="*/ 2308324 h 2597985"/>
              <a:gd name="connsiteX9" fmla="*/ 0 w 4495800"/>
              <a:gd name="connsiteY9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107142 w 4495800"/>
              <a:gd name="connsiteY4" fmla="*/ 2285999 h 2597985"/>
              <a:gd name="connsiteX5" fmla="*/ 1652451 w 4495800"/>
              <a:gd name="connsiteY5" fmla="*/ 2547257 h 2597985"/>
              <a:gd name="connsiteX6" fmla="*/ 486912 w 4495800"/>
              <a:gd name="connsiteY6" fmla="*/ 2505507 h 2597985"/>
              <a:gd name="connsiteX7" fmla="*/ 1024537 w 4495800"/>
              <a:gd name="connsiteY7" fmla="*/ 2372958 h 2597985"/>
              <a:gd name="connsiteX8" fmla="*/ 0 w 4495800"/>
              <a:gd name="connsiteY8" fmla="*/ 2308324 h 2597985"/>
              <a:gd name="connsiteX9" fmla="*/ 0 w 4495800"/>
              <a:gd name="connsiteY9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107142 w 4495800"/>
              <a:gd name="connsiteY4" fmla="*/ 2285999 h 2597985"/>
              <a:gd name="connsiteX5" fmla="*/ 1349188 w 4495800"/>
              <a:gd name="connsiteY5" fmla="*/ 2407024 h 2597985"/>
              <a:gd name="connsiteX6" fmla="*/ 1652451 w 4495800"/>
              <a:gd name="connsiteY6" fmla="*/ 2547257 h 2597985"/>
              <a:gd name="connsiteX7" fmla="*/ 486912 w 4495800"/>
              <a:gd name="connsiteY7" fmla="*/ 2505507 h 2597985"/>
              <a:gd name="connsiteX8" fmla="*/ 1024537 w 4495800"/>
              <a:gd name="connsiteY8" fmla="*/ 2372958 h 2597985"/>
              <a:gd name="connsiteX9" fmla="*/ 0 w 4495800"/>
              <a:gd name="connsiteY9" fmla="*/ 2308324 h 2597985"/>
              <a:gd name="connsiteX10" fmla="*/ 0 w 4495800"/>
              <a:gd name="connsiteY10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107142 w 4495800"/>
              <a:gd name="connsiteY4" fmla="*/ 2285999 h 2597985"/>
              <a:gd name="connsiteX5" fmla="*/ 1420906 w 4495800"/>
              <a:gd name="connsiteY5" fmla="*/ 2205319 h 2597985"/>
              <a:gd name="connsiteX6" fmla="*/ 1652451 w 4495800"/>
              <a:gd name="connsiteY6" fmla="*/ 2547257 h 2597985"/>
              <a:gd name="connsiteX7" fmla="*/ 486912 w 4495800"/>
              <a:gd name="connsiteY7" fmla="*/ 2505507 h 2597985"/>
              <a:gd name="connsiteX8" fmla="*/ 1024537 w 4495800"/>
              <a:gd name="connsiteY8" fmla="*/ 2372958 h 2597985"/>
              <a:gd name="connsiteX9" fmla="*/ 0 w 4495800"/>
              <a:gd name="connsiteY9" fmla="*/ 2308324 h 2597985"/>
              <a:gd name="connsiteX10" fmla="*/ 0 w 4495800"/>
              <a:gd name="connsiteY10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402977 w 4495800"/>
              <a:gd name="connsiteY4" fmla="*/ 2424952 h 2597985"/>
              <a:gd name="connsiteX5" fmla="*/ 1420906 w 4495800"/>
              <a:gd name="connsiteY5" fmla="*/ 2205319 h 2597985"/>
              <a:gd name="connsiteX6" fmla="*/ 1652451 w 4495800"/>
              <a:gd name="connsiteY6" fmla="*/ 2547257 h 2597985"/>
              <a:gd name="connsiteX7" fmla="*/ 486912 w 4495800"/>
              <a:gd name="connsiteY7" fmla="*/ 2505507 h 2597985"/>
              <a:gd name="connsiteX8" fmla="*/ 1024537 w 4495800"/>
              <a:gd name="connsiteY8" fmla="*/ 2372958 h 2597985"/>
              <a:gd name="connsiteX9" fmla="*/ 0 w 4495800"/>
              <a:gd name="connsiteY9" fmla="*/ 2308324 h 2597985"/>
              <a:gd name="connsiteX10" fmla="*/ 0 w 4495800"/>
              <a:gd name="connsiteY10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402977 w 4495800"/>
              <a:gd name="connsiteY4" fmla="*/ 2424952 h 2597985"/>
              <a:gd name="connsiteX5" fmla="*/ 1125070 w 4495800"/>
              <a:gd name="connsiteY5" fmla="*/ 2133601 h 2597985"/>
              <a:gd name="connsiteX6" fmla="*/ 1652451 w 4495800"/>
              <a:gd name="connsiteY6" fmla="*/ 2547257 h 2597985"/>
              <a:gd name="connsiteX7" fmla="*/ 486912 w 4495800"/>
              <a:gd name="connsiteY7" fmla="*/ 2505507 h 2597985"/>
              <a:gd name="connsiteX8" fmla="*/ 1024537 w 4495800"/>
              <a:gd name="connsiteY8" fmla="*/ 2372958 h 2597985"/>
              <a:gd name="connsiteX9" fmla="*/ 0 w 4495800"/>
              <a:gd name="connsiteY9" fmla="*/ 2308324 h 2597985"/>
              <a:gd name="connsiteX10" fmla="*/ 0 w 4495800"/>
              <a:gd name="connsiteY10" fmla="*/ 0 h 2597985"/>
              <a:gd name="connsiteX0" fmla="*/ 0 w 4495800"/>
              <a:gd name="connsiteY0" fmla="*/ 0 h 2569962"/>
              <a:gd name="connsiteX1" fmla="*/ 4495800 w 4495800"/>
              <a:gd name="connsiteY1" fmla="*/ 0 h 2569962"/>
              <a:gd name="connsiteX2" fmla="*/ 4495800 w 4495800"/>
              <a:gd name="connsiteY2" fmla="*/ 2308324 h 2569962"/>
              <a:gd name="connsiteX3" fmla="*/ 493059 w 4495800"/>
              <a:gd name="connsiteY3" fmla="*/ 1993624 h 2569962"/>
              <a:gd name="connsiteX4" fmla="*/ 1402977 w 4495800"/>
              <a:gd name="connsiteY4" fmla="*/ 2424952 h 2569962"/>
              <a:gd name="connsiteX5" fmla="*/ 1125070 w 4495800"/>
              <a:gd name="connsiteY5" fmla="*/ 2133601 h 2569962"/>
              <a:gd name="connsiteX6" fmla="*/ 1652451 w 4495800"/>
              <a:gd name="connsiteY6" fmla="*/ 2547257 h 2569962"/>
              <a:gd name="connsiteX7" fmla="*/ 711030 w 4495800"/>
              <a:gd name="connsiteY7" fmla="*/ 2460683 h 2569962"/>
              <a:gd name="connsiteX8" fmla="*/ 1024537 w 4495800"/>
              <a:gd name="connsiteY8" fmla="*/ 2372958 h 2569962"/>
              <a:gd name="connsiteX9" fmla="*/ 0 w 4495800"/>
              <a:gd name="connsiteY9" fmla="*/ 2308324 h 2569962"/>
              <a:gd name="connsiteX10" fmla="*/ 0 w 4495800"/>
              <a:gd name="connsiteY10" fmla="*/ 0 h 2569962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493059 w 4495800"/>
              <a:gd name="connsiteY3" fmla="*/ 1993624 h 2547257"/>
              <a:gd name="connsiteX4" fmla="*/ 1402977 w 4495800"/>
              <a:gd name="connsiteY4" fmla="*/ 2424952 h 2547257"/>
              <a:gd name="connsiteX5" fmla="*/ 1125070 w 4495800"/>
              <a:gd name="connsiteY5" fmla="*/ 2133601 h 2547257"/>
              <a:gd name="connsiteX6" fmla="*/ 1652451 w 4495800"/>
              <a:gd name="connsiteY6" fmla="*/ 2547257 h 2547257"/>
              <a:gd name="connsiteX7" fmla="*/ 711030 w 4495800"/>
              <a:gd name="connsiteY7" fmla="*/ 2460683 h 2547257"/>
              <a:gd name="connsiteX8" fmla="*/ 1024537 w 4495800"/>
              <a:gd name="connsiteY8" fmla="*/ 2372958 h 2547257"/>
              <a:gd name="connsiteX9" fmla="*/ 0 w 4495800"/>
              <a:gd name="connsiteY9" fmla="*/ 2308324 h 2547257"/>
              <a:gd name="connsiteX10" fmla="*/ 0 w 4495800"/>
              <a:gd name="connsiteY10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493059 w 4495800"/>
              <a:gd name="connsiteY3" fmla="*/ 1993624 h 2547257"/>
              <a:gd name="connsiteX4" fmla="*/ 1264025 w 4495800"/>
              <a:gd name="connsiteY4" fmla="*/ 2424952 h 2547257"/>
              <a:gd name="connsiteX5" fmla="*/ 1125070 w 4495800"/>
              <a:gd name="connsiteY5" fmla="*/ 2133601 h 2547257"/>
              <a:gd name="connsiteX6" fmla="*/ 1652451 w 4495800"/>
              <a:gd name="connsiteY6" fmla="*/ 2547257 h 2547257"/>
              <a:gd name="connsiteX7" fmla="*/ 711030 w 4495800"/>
              <a:gd name="connsiteY7" fmla="*/ 2460683 h 2547257"/>
              <a:gd name="connsiteX8" fmla="*/ 1024537 w 4495800"/>
              <a:gd name="connsiteY8" fmla="*/ 2372958 h 2547257"/>
              <a:gd name="connsiteX9" fmla="*/ 0 w 4495800"/>
              <a:gd name="connsiteY9" fmla="*/ 2308324 h 2547257"/>
              <a:gd name="connsiteX10" fmla="*/ 0 w 4495800"/>
              <a:gd name="connsiteY10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493059 w 4495800"/>
              <a:gd name="connsiteY3" fmla="*/ 1993624 h 2547257"/>
              <a:gd name="connsiteX4" fmla="*/ 1264025 w 4495800"/>
              <a:gd name="connsiteY4" fmla="*/ 2424952 h 2547257"/>
              <a:gd name="connsiteX5" fmla="*/ 941293 w 4495800"/>
              <a:gd name="connsiteY5" fmla="*/ 2097743 h 2547257"/>
              <a:gd name="connsiteX6" fmla="*/ 1652451 w 4495800"/>
              <a:gd name="connsiteY6" fmla="*/ 2547257 h 2547257"/>
              <a:gd name="connsiteX7" fmla="*/ 711030 w 4495800"/>
              <a:gd name="connsiteY7" fmla="*/ 2460683 h 2547257"/>
              <a:gd name="connsiteX8" fmla="*/ 1024537 w 4495800"/>
              <a:gd name="connsiteY8" fmla="*/ 2372958 h 2547257"/>
              <a:gd name="connsiteX9" fmla="*/ 0 w 4495800"/>
              <a:gd name="connsiteY9" fmla="*/ 2308324 h 2547257"/>
              <a:gd name="connsiteX10" fmla="*/ 0 w 4495800"/>
              <a:gd name="connsiteY10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493059 w 4495800"/>
              <a:gd name="connsiteY3" fmla="*/ 1993624 h 2547257"/>
              <a:gd name="connsiteX4" fmla="*/ 1264025 w 4495800"/>
              <a:gd name="connsiteY4" fmla="*/ 2424952 h 2547257"/>
              <a:gd name="connsiteX5" fmla="*/ 1138517 w 4495800"/>
              <a:gd name="connsiteY5" fmla="*/ 2111190 h 2547257"/>
              <a:gd name="connsiteX6" fmla="*/ 1652451 w 4495800"/>
              <a:gd name="connsiteY6" fmla="*/ 2547257 h 2547257"/>
              <a:gd name="connsiteX7" fmla="*/ 711030 w 4495800"/>
              <a:gd name="connsiteY7" fmla="*/ 2460683 h 2547257"/>
              <a:gd name="connsiteX8" fmla="*/ 1024537 w 4495800"/>
              <a:gd name="connsiteY8" fmla="*/ 2372958 h 2547257"/>
              <a:gd name="connsiteX9" fmla="*/ 0 w 4495800"/>
              <a:gd name="connsiteY9" fmla="*/ 2308324 h 2547257"/>
              <a:gd name="connsiteX10" fmla="*/ 0 w 4495800"/>
              <a:gd name="connsiteY10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493059 w 4495800"/>
              <a:gd name="connsiteY3" fmla="*/ 1993624 h 2547257"/>
              <a:gd name="connsiteX4" fmla="*/ 1264025 w 4495800"/>
              <a:gd name="connsiteY4" fmla="*/ 2424952 h 2547257"/>
              <a:gd name="connsiteX5" fmla="*/ 1138517 w 4495800"/>
              <a:gd name="connsiteY5" fmla="*/ 2111190 h 2547257"/>
              <a:gd name="connsiteX6" fmla="*/ 1652451 w 4495800"/>
              <a:gd name="connsiteY6" fmla="*/ 2547257 h 2547257"/>
              <a:gd name="connsiteX7" fmla="*/ 711030 w 4495800"/>
              <a:gd name="connsiteY7" fmla="*/ 2460683 h 2547257"/>
              <a:gd name="connsiteX8" fmla="*/ 1190384 w 4495800"/>
              <a:gd name="connsiteY8" fmla="*/ 2458123 h 2547257"/>
              <a:gd name="connsiteX9" fmla="*/ 0 w 4495800"/>
              <a:gd name="connsiteY9" fmla="*/ 2308324 h 2547257"/>
              <a:gd name="connsiteX10" fmla="*/ 0 w 4495800"/>
              <a:gd name="connsiteY10" fmla="*/ 0 h 2547257"/>
              <a:gd name="connsiteX0" fmla="*/ 0 w 4495800"/>
              <a:gd name="connsiteY0" fmla="*/ 0 h 2567276"/>
              <a:gd name="connsiteX1" fmla="*/ 4495800 w 4495800"/>
              <a:gd name="connsiteY1" fmla="*/ 0 h 2567276"/>
              <a:gd name="connsiteX2" fmla="*/ 4495800 w 4495800"/>
              <a:gd name="connsiteY2" fmla="*/ 2308324 h 2567276"/>
              <a:gd name="connsiteX3" fmla="*/ 493059 w 4495800"/>
              <a:gd name="connsiteY3" fmla="*/ 1993624 h 2567276"/>
              <a:gd name="connsiteX4" fmla="*/ 1264025 w 4495800"/>
              <a:gd name="connsiteY4" fmla="*/ 2424952 h 2567276"/>
              <a:gd name="connsiteX5" fmla="*/ 1138517 w 4495800"/>
              <a:gd name="connsiteY5" fmla="*/ 2111190 h 2567276"/>
              <a:gd name="connsiteX6" fmla="*/ 1652451 w 4495800"/>
              <a:gd name="connsiteY6" fmla="*/ 2547257 h 2567276"/>
              <a:gd name="connsiteX7" fmla="*/ 634830 w 4495800"/>
              <a:gd name="connsiteY7" fmla="*/ 2532401 h 2567276"/>
              <a:gd name="connsiteX8" fmla="*/ 1190384 w 4495800"/>
              <a:gd name="connsiteY8" fmla="*/ 2458123 h 2567276"/>
              <a:gd name="connsiteX9" fmla="*/ 0 w 4495800"/>
              <a:gd name="connsiteY9" fmla="*/ 2308324 h 2567276"/>
              <a:gd name="connsiteX10" fmla="*/ 0 w 4495800"/>
              <a:gd name="connsiteY10" fmla="*/ 0 h 2567276"/>
              <a:gd name="connsiteX0" fmla="*/ 0 w 4495800"/>
              <a:gd name="connsiteY0" fmla="*/ 0 h 2567276"/>
              <a:gd name="connsiteX1" fmla="*/ 4495800 w 4495800"/>
              <a:gd name="connsiteY1" fmla="*/ 0 h 2567276"/>
              <a:gd name="connsiteX2" fmla="*/ 4495800 w 4495800"/>
              <a:gd name="connsiteY2" fmla="*/ 2308324 h 2567276"/>
              <a:gd name="connsiteX3" fmla="*/ 493059 w 4495800"/>
              <a:gd name="connsiteY3" fmla="*/ 1993624 h 2567276"/>
              <a:gd name="connsiteX4" fmla="*/ 1264025 w 4495800"/>
              <a:gd name="connsiteY4" fmla="*/ 2424952 h 2567276"/>
              <a:gd name="connsiteX5" fmla="*/ 1026458 w 4495800"/>
              <a:gd name="connsiteY5" fmla="*/ 2111190 h 2567276"/>
              <a:gd name="connsiteX6" fmla="*/ 1652451 w 4495800"/>
              <a:gd name="connsiteY6" fmla="*/ 2547257 h 2567276"/>
              <a:gd name="connsiteX7" fmla="*/ 634830 w 4495800"/>
              <a:gd name="connsiteY7" fmla="*/ 2532401 h 2567276"/>
              <a:gd name="connsiteX8" fmla="*/ 1190384 w 4495800"/>
              <a:gd name="connsiteY8" fmla="*/ 2458123 h 2567276"/>
              <a:gd name="connsiteX9" fmla="*/ 0 w 4495800"/>
              <a:gd name="connsiteY9" fmla="*/ 2308324 h 2567276"/>
              <a:gd name="connsiteX10" fmla="*/ 0 w 4495800"/>
              <a:gd name="connsiteY10" fmla="*/ 0 h 2567276"/>
              <a:gd name="connsiteX0" fmla="*/ 0 w 4495800"/>
              <a:gd name="connsiteY0" fmla="*/ 0 h 2567276"/>
              <a:gd name="connsiteX1" fmla="*/ 4495800 w 4495800"/>
              <a:gd name="connsiteY1" fmla="*/ 0 h 2567276"/>
              <a:gd name="connsiteX2" fmla="*/ 4495800 w 4495800"/>
              <a:gd name="connsiteY2" fmla="*/ 2308324 h 2567276"/>
              <a:gd name="connsiteX3" fmla="*/ 493059 w 4495800"/>
              <a:gd name="connsiteY3" fmla="*/ 1993624 h 2567276"/>
              <a:gd name="connsiteX4" fmla="*/ 1205754 w 4495800"/>
              <a:gd name="connsiteY4" fmla="*/ 2353235 h 2567276"/>
              <a:gd name="connsiteX5" fmla="*/ 1026458 w 4495800"/>
              <a:gd name="connsiteY5" fmla="*/ 2111190 h 2567276"/>
              <a:gd name="connsiteX6" fmla="*/ 1652451 w 4495800"/>
              <a:gd name="connsiteY6" fmla="*/ 2547257 h 2567276"/>
              <a:gd name="connsiteX7" fmla="*/ 634830 w 4495800"/>
              <a:gd name="connsiteY7" fmla="*/ 2532401 h 2567276"/>
              <a:gd name="connsiteX8" fmla="*/ 1190384 w 4495800"/>
              <a:gd name="connsiteY8" fmla="*/ 2458123 h 2567276"/>
              <a:gd name="connsiteX9" fmla="*/ 0 w 4495800"/>
              <a:gd name="connsiteY9" fmla="*/ 2308324 h 2567276"/>
              <a:gd name="connsiteX10" fmla="*/ 0 w 4495800"/>
              <a:gd name="connsiteY10" fmla="*/ 0 h 2567276"/>
              <a:gd name="connsiteX0" fmla="*/ 0 w 4495800"/>
              <a:gd name="connsiteY0" fmla="*/ 0 h 2579054"/>
              <a:gd name="connsiteX1" fmla="*/ 4495800 w 4495800"/>
              <a:gd name="connsiteY1" fmla="*/ 0 h 2579054"/>
              <a:gd name="connsiteX2" fmla="*/ 4495800 w 4495800"/>
              <a:gd name="connsiteY2" fmla="*/ 2308324 h 2579054"/>
              <a:gd name="connsiteX3" fmla="*/ 493059 w 4495800"/>
              <a:gd name="connsiteY3" fmla="*/ 1993624 h 2579054"/>
              <a:gd name="connsiteX4" fmla="*/ 1205754 w 4495800"/>
              <a:gd name="connsiteY4" fmla="*/ 2353235 h 2579054"/>
              <a:gd name="connsiteX5" fmla="*/ 1026458 w 4495800"/>
              <a:gd name="connsiteY5" fmla="*/ 2111190 h 2579054"/>
              <a:gd name="connsiteX6" fmla="*/ 1683827 w 4495800"/>
              <a:gd name="connsiteY6" fmla="*/ 2578633 h 2579054"/>
              <a:gd name="connsiteX7" fmla="*/ 634830 w 4495800"/>
              <a:gd name="connsiteY7" fmla="*/ 2532401 h 2579054"/>
              <a:gd name="connsiteX8" fmla="*/ 1190384 w 4495800"/>
              <a:gd name="connsiteY8" fmla="*/ 2458123 h 2579054"/>
              <a:gd name="connsiteX9" fmla="*/ 0 w 4495800"/>
              <a:gd name="connsiteY9" fmla="*/ 2308324 h 2579054"/>
              <a:gd name="connsiteX10" fmla="*/ 0 w 4495800"/>
              <a:gd name="connsiteY10" fmla="*/ 0 h 2579054"/>
              <a:gd name="connsiteX0" fmla="*/ 0 w 4495800"/>
              <a:gd name="connsiteY0" fmla="*/ 0 h 2595344"/>
              <a:gd name="connsiteX1" fmla="*/ 4495800 w 4495800"/>
              <a:gd name="connsiteY1" fmla="*/ 0 h 2595344"/>
              <a:gd name="connsiteX2" fmla="*/ 4495800 w 4495800"/>
              <a:gd name="connsiteY2" fmla="*/ 2308324 h 2595344"/>
              <a:gd name="connsiteX3" fmla="*/ 493059 w 4495800"/>
              <a:gd name="connsiteY3" fmla="*/ 1993624 h 2595344"/>
              <a:gd name="connsiteX4" fmla="*/ 1205754 w 4495800"/>
              <a:gd name="connsiteY4" fmla="*/ 2353235 h 2595344"/>
              <a:gd name="connsiteX5" fmla="*/ 1026458 w 4495800"/>
              <a:gd name="connsiteY5" fmla="*/ 2111190 h 2595344"/>
              <a:gd name="connsiteX6" fmla="*/ 1683827 w 4495800"/>
              <a:gd name="connsiteY6" fmla="*/ 2578633 h 2595344"/>
              <a:gd name="connsiteX7" fmla="*/ 634830 w 4495800"/>
              <a:gd name="connsiteY7" fmla="*/ 2532401 h 2595344"/>
              <a:gd name="connsiteX8" fmla="*/ 1190384 w 4495800"/>
              <a:gd name="connsiteY8" fmla="*/ 2458123 h 2595344"/>
              <a:gd name="connsiteX9" fmla="*/ 0 w 4495800"/>
              <a:gd name="connsiteY9" fmla="*/ 2308324 h 2595344"/>
              <a:gd name="connsiteX10" fmla="*/ 0 w 4495800"/>
              <a:gd name="connsiteY10" fmla="*/ 0 h 2595344"/>
              <a:gd name="connsiteX0" fmla="*/ 0 w 4495800"/>
              <a:gd name="connsiteY0" fmla="*/ 0 h 2595344"/>
              <a:gd name="connsiteX1" fmla="*/ 4495800 w 4495800"/>
              <a:gd name="connsiteY1" fmla="*/ 0 h 2595344"/>
              <a:gd name="connsiteX2" fmla="*/ 4495800 w 4495800"/>
              <a:gd name="connsiteY2" fmla="*/ 2308324 h 2595344"/>
              <a:gd name="connsiteX3" fmla="*/ 493059 w 4495800"/>
              <a:gd name="connsiteY3" fmla="*/ 1993624 h 2595344"/>
              <a:gd name="connsiteX4" fmla="*/ 1205754 w 4495800"/>
              <a:gd name="connsiteY4" fmla="*/ 2353235 h 2595344"/>
              <a:gd name="connsiteX5" fmla="*/ 1026458 w 4495800"/>
              <a:gd name="connsiteY5" fmla="*/ 2111190 h 2595344"/>
              <a:gd name="connsiteX6" fmla="*/ 1683827 w 4495800"/>
              <a:gd name="connsiteY6" fmla="*/ 2578633 h 2595344"/>
              <a:gd name="connsiteX7" fmla="*/ 634830 w 4495800"/>
              <a:gd name="connsiteY7" fmla="*/ 2532401 h 2595344"/>
              <a:gd name="connsiteX8" fmla="*/ 1190384 w 4495800"/>
              <a:gd name="connsiteY8" fmla="*/ 2458123 h 2595344"/>
              <a:gd name="connsiteX9" fmla="*/ 0 w 4495800"/>
              <a:gd name="connsiteY9" fmla="*/ 2308324 h 2595344"/>
              <a:gd name="connsiteX10" fmla="*/ 0 w 4495800"/>
              <a:gd name="connsiteY10" fmla="*/ 0 h 259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95800" h="2595344">
                <a:moveTo>
                  <a:pt x="0" y="0"/>
                </a:moveTo>
                <a:lnTo>
                  <a:pt x="4495800" y="0"/>
                </a:lnTo>
                <a:lnTo>
                  <a:pt x="4495800" y="2308324"/>
                </a:lnTo>
                <a:cubicBezTo>
                  <a:pt x="4183017" y="2693678"/>
                  <a:pt x="1023556" y="1995167"/>
                  <a:pt x="493059" y="1993624"/>
                </a:cubicBezTo>
                <a:lnTo>
                  <a:pt x="1205754" y="2353235"/>
                </a:lnTo>
                <a:lnTo>
                  <a:pt x="1026458" y="2111190"/>
                </a:lnTo>
                <a:cubicBezTo>
                  <a:pt x="1344193" y="2159427"/>
                  <a:pt x="1464704" y="2422819"/>
                  <a:pt x="1683827" y="2578633"/>
                </a:cubicBezTo>
                <a:cubicBezTo>
                  <a:pt x="1295314" y="2564716"/>
                  <a:pt x="1162296" y="2649412"/>
                  <a:pt x="634830" y="2532401"/>
                </a:cubicBezTo>
                <a:lnTo>
                  <a:pt x="1190384" y="2458123"/>
                </a:lnTo>
                <a:lnTo>
                  <a:pt x="0" y="230832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If salvation is “wholly of grace,” why is the whole world not saved?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5772" y="139868"/>
            <a:ext cx="36872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Engravers MT" panose="02090707080505020304" pitchFamily="18" charset="0"/>
              </a:rPr>
              <a:t>GRACE</a:t>
            </a:r>
          </a:p>
        </p:txBody>
      </p:sp>
    </p:spTree>
    <p:extLst>
      <p:ext uri="{BB962C8B-B14F-4D97-AF65-F5344CB8AC3E}">
        <p14:creationId xmlns:p14="http://schemas.microsoft.com/office/powerpoint/2010/main" val="3037723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257800" y="3352800"/>
            <a:ext cx="3505200" cy="2519303"/>
            <a:chOff x="5257800" y="3352800"/>
            <a:chExt cx="3505200" cy="2519303"/>
          </a:xfrm>
        </p:grpSpPr>
        <p:sp>
          <p:nvSpPr>
            <p:cNvPr id="6" name="TextBox 5"/>
            <p:cNvSpPr txBox="1"/>
            <p:nvPr/>
          </p:nvSpPr>
          <p:spPr>
            <a:xfrm>
              <a:off x="5257800" y="3810000"/>
              <a:ext cx="3505200" cy="2062103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ambria" panose="02040503050406030204" pitchFamily="18" charset="0"/>
                </a:rPr>
                <a:t>MAN MUST DO SOMETHING TO SECURE GOD’S FAVOR!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305800" y="3352800"/>
              <a:ext cx="0" cy="53340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715000" y="3352800"/>
              <a:ext cx="0" cy="53340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28600" y="0"/>
            <a:ext cx="4495800" cy="2595344"/>
          </a:xfrm>
          <a:custGeom>
            <a:avLst/>
            <a:gdLst>
              <a:gd name="connsiteX0" fmla="*/ 0 w 4495800"/>
              <a:gd name="connsiteY0" fmla="*/ 0 h 2308324"/>
              <a:gd name="connsiteX1" fmla="*/ 4495800 w 4495800"/>
              <a:gd name="connsiteY1" fmla="*/ 0 h 2308324"/>
              <a:gd name="connsiteX2" fmla="*/ 4495800 w 4495800"/>
              <a:gd name="connsiteY2" fmla="*/ 2308324 h 2308324"/>
              <a:gd name="connsiteX3" fmla="*/ 0 w 4495800"/>
              <a:gd name="connsiteY3" fmla="*/ 2308324 h 2308324"/>
              <a:gd name="connsiteX4" fmla="*/ 0 w 4495800"/>
              <a:gd name="connsiteY4" fmla="*/ 0 h 2308324"/>
              <a:gd name="connsiteX0" fmla="*/ 0 w 4495800"/>
              <a:gd name="connsiteY0" fmla="*/ 0 h 2308324"/>
              <a:gd name="connsiteX1" fmla="*/ 4495800 w 4495800"/>
              <a:gd name="connsiteY1" fmla="*/ 0 h 2308324"/>
              <a:gd name="connsiteX2" fmla="*/ 4495800 w 4495800"/>
              <a:gd name="connsiteY2" fmla="*/ 2308324 h 2308324"/>
              <a:gd name="connsiteX3" fmla="*/ 1312817 w 4495800"/>
              <a:gd name="connsiteY3" fmla="*/ 2299063 h 2308324"/>
              <a:gd name="connsiteX4" fmla="*/ 0 w 4495800"/>
              <a:gd name="connsiteY4" fmla="*/ 2308324 h 2308324"/>
              <a:gd name="connsiteX5" fmla="*/ 0 w 4495800"/>
              <a:gd name="connsiteY5" fmla="*/ 0 h 2308324"/>
              <a:gd name="connsiteX0" fmla="*/ 0 w 4495800"/>
              <a:gd name="connsiteY0" fmla="*/ 0 h 2312126"/>
              <a:gd name="connsiteX1" fmla="*/ 4495800 w 4495800"/>
              <a:gd name="connsiteY1" fmla="*/ 0 h 2312126"/>
              <a:gd name="connsiteX2" fmla="*/ 4495800 w 4495800"/>
              <a:gd name="connsiteY2" fmla="*/ 2308324 h 2312126"/>
              <a:gd name="connsiteX3" fmla="*/ 2619103 w 4495800"/>
              <a:gd name="connsiteY3" fmla="*/ 2312126 h 2312126"/>
              <a:gd name="connsiteX4" fmla="*/ 1312817 w 4495800"/>
              <a:gd name="connsiteY4" fmla="*/ 2299063 h 2312126"/>
              <a:gd name="connsiteX5" fmla="*/ 0 w 4495800"/>
              <a:gd name="connsiteY5" fmla="*/ 2308324 h 2312126"/>
              <a:gd name="connsiteX6" fmla="*/ 0 w 4495800"/>
              <a:gd name="connsiteY6" fmla="*/ 0 h 2312126"/>
              <a:gd name="connsiteX0" fmla="*/ 0 w 4495800"/>
              <a:gd name="connsiteY0" fmla="*/ 0 h 2480930"/>
              <a:gd name="connsiteX1" fmla="*/ 4495800 w 4495800"/>
              <a:gd name="connsiteY1" fmla="*/ 0 h 2480930"/>
              <a:gd name="connsiteX2" fmla="*/ 4495800 w 4495800"/>
              <a:gd name="connsiteY2" fmla="*/ 2308324 h 2480930"/>
              <a:gd name="connsiteX3" fmla="*/ 2619103 w 4495800"/>
              <a:gd name="connsiteY3" fmla="*/ 2312126 h 2480930"/>
              <a:gd name="connsiteX4" fmla="*/ 1312817 w 4495800"/>
              <a:gd name="connsiteY4" fmla="*/ 2299063 h 2480930"/>
              <a:gd name="connsiteX5" fmla="*/ 0 w 4495800"/>
              <a:gd name="connsiteY5" fmla="*/ 2308324 h 2480930"/>
              <a:gd name="connsiteX6" fmla="*/ 0 w 4495800"/>
              <a:gd name="connsiteY6" fmla="*/ 0 h 2480930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2619103 w 4495800"/>
              <a:gd name="connsiteY3" fmla="*/ 2312126 h 2547257"/>
              <a:gd name="connsiteX4" fmla="*/ 1652451 w 4495800"/>
              <a:gd name="connsiteY4" fmla="*/ 2547257 h 2547257"/>
              <a:gd name="connsiteX5" fmla="*/ 0 w 4495800"/>
              <a:gd name="connsiteY5" fmla="*/ 2308324 h 2547257"/>
              <a:gd name="connsiteX6" fmla="*/ 0 w 4495800"/>
              <a:gd name="connsiteY6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398417 w 4495800"/>
              <a:gd name="connsiteY3" fmla="*/ 2259875 h 2547257"/>
              <a:gd name="connsiteX4" fmla="*/ 1652451 w 4495800"/>
              <a:gd name="connsiteY4" fmla="*/ 2547257 h 2547257"/>
              <a:gd name="connsiteX5" fmla="*/ 0 w 4495800"/>
              <a:gd name="connsiteY5" fmla="*/ 2308324 h 2547257"/>
              <a:gd name="connsiteX6" fmla="*/ 0 w 4495800"/>
              <a:gd name="connsiteY6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685800 w 4495800"/>
              <a:gd name="connsiteY3" fmla="*/ 2168435 h 2547257"/>
              <a:gd name="connsiteX4" fmla="*/ 1652451 w 4495800"/>
              <a:gd name="connsiteY4" fmla="*/ 2547257 h 2547257"/>
              <a:gd name="connsiteX5" fmla="*/ 0 w 4495800"/>
              <a:gd name="connsiteY5" fmla="*/ 2308324 h 2547257"/>
              <a:gd name="connsiteX6" fmla="*/ 0 w 4495800"/>
              <a:gd name="connsiteY6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685800 w 4495800"/>
              <a:gd name="connsiteY3" fmla="*/ 2168435 h 2547257"/>
              <a:gd name="connsiteX4" fmla="*/ 1652451 w 4495800"/>
              <a:gd name="connsiteY4" fmla="*/ 2547257 h 2547257"/>
              <a:gd name="connsiteX5" fmla="*/ 894806 w 4495800"/>
              <a:gd name="connsiteY5" fmla="*/ 2442754 h 2547257"/>
              <a:gd name="connsiteX6" fmla="*/ 0 w 4495800"/>
              <a:gd name="connsiteY6" fmla="*/ 2308324 h 2547257"/>
              <a:gd name="connsiteX7" fmla="*/ 0 w 4495800"/>
              <a:gd name="connsiteY7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685800 w 4495800"/>
              <a:gd name="connsiteY3" fmla="*/ 2168435 h 2547257"/>
              <a:gd name="connsiteX4" fmla="*/ 1652451 w 4495800"/>
              <a:gd name="connsiteY4" fmla="*/ 2547257 h 2547257"/>
              <a:gd name="connsiteX5" fmla="*/ 894806 w 4495800"/>
              <a:gd name="connsiteY5" fmla="*/ 2442754 h 2547257"/>
              <a:gd name="connsiteX6" fmla="*/ 1208314 w 4495800"/>
              <a:gd name="connsiteY6" fmla="*/ 2377440 h 2547257"/>
              <a:gd name="connsiteX7" fmla="*/ 0 w 4495800"/>
              <a:gd name="connsiteY7" fmla="*/ 2308324 h 2547257"/>
              <a:gd name="connsiteX8" fmla="*/ 0 w 4495800"/>
              <a:gd name="connsiteY8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685800 w 4495800"/>
              <a:gd name="connsiteY3" fmla="*/ 2168435 h 2547257"/>
              <a:gd name="connsiteX4" fmla="*/ 1652451 w 4495800"/>
              <a:gd name="connsiteY4" fmla="*/ 2547257 h 2547257"/>
              <a:gd name="connsiteX5" fmla="*/ 894806 w 4495800"/>
              <a:gd name="connsiteY5" fmla="*/ 2442754 h 2547257"/>
              <a:gd name="connsiteX6" fmla="*/ 1024537 w 4495800"/>
              <a:gd name="connsiteY6" fmla="*/ 2372958 h 2547257"/>
              <a:gd name="connsiteX7" fmla="*/ 0 w 4495800"/>
              <a:gd name="connsiteY7" fmla="*/ 2308324 h 2547257"/>
              <a:gd name="connsiteX8" fmla="*/ 0 w 4495800"/>
              <a:gd name="connsiteY8" fmla="*/ 0 h 2547257"/>
              <a:gd name="connsiteX0" fmla="*/ 0 w 4495800"/>
              <a:gd name="connsiteY0" fmla="*/ 0 h 2550331"/>
              <a:gd name="connsiteX1" fmla="*/ 4495800 w 4495800"/>
              <a:gd name="connsiteY1" fmla="*/ 0 h 2550331"/>
              <a:gd name="connsiteX2" fmla="*/ 4495800 w 4495800"/>
              <a:gd name="connsiteY2" fmla="*/ 2308324 h 2550331"/>
              <a:gd name="connsiteX3" fmla="*/ 685800 w 4495800"/>
              <a:gd name="connsiteY3" fmla="*/ 2168435 h 2550331"/>
              <a:gd name="connsiteX4" fmla="*/ 1652451 w 4495800"/>
              <a:gd name="connsiteY4" fmla="*/ 2547257 h 2550331"/>
              <a:gd name="connsiteX5" fmla="*/ 585524 w 4495800"/>
              <a:gd name="connsiteY5" fmla="*/ 2550331 h 2550331"/>
              <a:gd name="connsiteX6" fmla="*/ 1024537 w 4495800"/>
              <a:gd name="connsiteY6" fmla="*/ 2372958 h 2550331"/>
              <a:gd name="connsiteX7" fmla="*/ 0 w 4495800"/>
              <a:gd name="connsiteY7" fmla="*/ 2308324 h 2550331"/>
              <a:gd name="connsiteX8" fmla="*/ 0 w 4495800"/>
              <a:gd name="connsiteY8" fmla="*/ 0 h 2550331"/>
              <a:gd name="connsiteX0" fmla="*/ 0 w 4495800"/>
              <a:gd name="connsiteY0" fmla="*/ 0 h 2550331"/>
              <a:gd name="connsiteX1" fmla="*/ 4495800 w 4495800"/>
              <a:gd name="connsiteY1" fmla="*/ 0 h 2550331"/>
              <a:gd name="connsiteX2" fmla="*/ 4495800 w 4495800"/>
              <a:gd name="connsiteY2" fmla="*/ 2308324 h 2550331"/>
              <a:gd name="connsiteX3" fmla="*/ 1102659 w 4495800"/>
              <a:gd name="connsiteY3" fmla="*/ 2231188 h 2550331"/>
              <a:gd name="connsiteX4" fmla="*/ 1652451 w 4495800"/>
              <a:gd name="connsiteY4" fmla="*/ 2547257 h 2550331"/>
              <a:gd name="connsiteX5" fmla="*/ 585524 w 4495800"/>
              <a:gd name="connsiteY5" fmla="*/ 2550331 h 2550331"/>
              <a:gd name="connsiteX6" fmla="*/ 1024537 w 4495800"/>
              <a:gd name="connsiteY6" fmla="*/ 2372958 h 2550331"/>
              <a:gd name="connsiteX7" fmla="*/ 0 w 4495800"/>
              <a:gd name="connsiteY7" fmla="*/ 2308324 h 2550331"/>
              <a:gd name="connsiteX8" fmla="*/ 0 w 4495800"/>
              <a:gd name="connsiteY8" fmla="*/ 0 h 2550331"/>
              <a:gd name="connsiteX0" fmla="*/ 0 w 4495800"/>
              <a:gd name="connsiteY0" fmla="*/ 0 h 2550331"/>
              <a:gd name="connsiteX1" fmla="*/ 4495800 w 4495800"/>
              <a:gd name="connsiteY1" fmla="*/ 0 h 2550331"/>
              <a:gd name="connsiteX2" fmla="*/ 4495800 w 4495800"/>
              <a:gd name="connsiteY2" fmla="*/ 2308324 h 2550331"/>
              <a:gd name="connsiteX3" fmla="*/ 493059 w 4495800"/>
              <a:gd name="connsiteY3" fmla="*/ 1993624 h 2550331"/>
              <a:gd name="connsiteX4" fmla="*/ 1652451 w 4495800"/>
              <a:gd name="connsiteY4" fmla="*/ 2547257 h 2550331"/>
              <a:gd name="connsiteX5" fmla="*/ 585524 w 4495800"/>
              <a:gd name="connsiteY5" fmla="*/ 2550331 h 2550331"/>
              <a:gd name="connsiteX6" fmla="*/ 1024537 w 4495800"/>
              <a:gd name="connsiteY6" fmla="*/ 2372958 h 2550331"/>
              <a:gd name="connsiteX7" fmla="*/ 0 w 4495800"/>
              <a:gd name="connsiteY7" fmla="*/ 2308324 h 2550331"/>
              <a:gd name="connsiteX8" fmla="*/ 0 w 4495800"/>
              <a:gd name="connsiteY8" fmla="*/ 0 h 2550331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493059 w 4495800"/>
              <a:gd name="connsiteY3" fmla="*/ 1993624 h 2547257"/>
              <a:gd name="connsiteX4" fmla="*/ 1652451 w 4495800"/>
              <a:gd name="connsiteY4" fmla="*/ 2547257 h 2547257"/>
              <a:gd name="connsiteX5" fmla="*/ 486912 w 4495800"/>
              <a:gd name="connsiteY5" fmla="*/ 2505507 h 2547257"/>
              <a:gd name="connsiteX6" fmla="*/ 1024537 w 4495800"/>
              <a:gd name="connsiteY6" fmla="*/ 2372958 h 2547257"/>
              <a:gd name="connsiteX7" fmla="*/ 0 w 4495800"/>
              <a:gd name="connsiteY7" fmla="*/ 2308324 h 2547257"/>
              <a:gd name="connsiteX8" fmla="*/ 0 w 4495800"/>
              <a:gd name="connsiteY8" fmla="*/ 0 h 2547257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652451 w 4495800"/>
              <a:gd name="connsiteY4" fmla="*/ 2547257 h 2597985"/>
              <a:gd name="connsiteX5" fmla="*/ 486912 w 4495800"/>
              <a:gd name="connsiteY5" fmla="*/ 2505507 h 2597985"/>
              <a:gd name="connsiteX6" fmla="*/ 1024537 w 4495800"/>
              <a:gd name="connsiteY6" fmla="*/ 2372958 h 2597985"/>
              <a:gd name="connsiteX7" fmla="*/ 0 w 4495800"/>
              <a:gd name="connsiteY7" fmla="*/ 2308324 h 2597985"/>
              <a:gd name="connsiteX8" fmla="*/ 0 w 4495800"/>
              <a:gd name="connsiteY8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138518 w 4495800"/>
              <a:gd name="connsiteY4" fmla="*/ 2312894 h 2597985"/>
              <a:gd name="connsiteX5" fmla="*/ 1652451 w 4495800"/>
              <a:gd name="connsiteY5" fmla="*/ 2547257 h 2597985"/>
              <a:gd name="connsiteX6" fmla="*/ 486912 w 4495800"/>
              <a:gd name="connsiteY6" fmla="*/ 2505507 h 2597985"/>
              <a:gd name="connsiteX7" fmla="*/ 1024537 w 4495800"/>
              <a:gd name="connsiteY7" fmla="*/ 2372958 h 2597985"/>
              <a:gd name="connsiteX8" fmla="*/ 0 w 4495800"/>
              <a:gd name="connsiteY8" fmla="*/ 2308324 h 2597985"/>
              <a:gd name="connsiteX9" fmla="*/ 0 w 4495800"/>
              <a:gd name="connsiteY9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317812 w 4495800"/>
              <a:gd name="connsiteY4" fmla="*/ 2250141 h 2597985"/>
              <a:gd name="connsiteX5" fmla="*/ 1652451 w 4495800"/>
              <a:gd name="connsiteY5" fmla="*/ 2547257 h 2597985"/>
              <a:gd name="connsiteX6" fmla="*/ 486912 w 4495800"/>
              <a:gd name="connsiteY6" fmla="*/ 2505507 h 2597985"/>
              <a:gd name="connsiteX7" fmla="*/ 1024537 w 4495800"/>
              <a:gd name="connsiteY7" fmla="*/ 2372958 h 2597985"/>
              <a:gd name="connsiteX8" fmla="*/ 0 w 4495800"/>
              <a:gd name="connsiteY8" fmla="*/ 2308324 h 2597985"/>
              <a:gd name="connsiteX9" fmla="*/ 0 w 4495800"/>
              <a:gd name="connsiteY9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2173942 w 4495800"/>
              <a:gd name="connsiteY4" fmla="*/ 2505635 h 2597985"/>
              <a:gd name="connsiteX5" fmla="*/ 1652451 w 4495800"/>
              <a:gd name="connsiteY5" fmla="*/ 2547257 h 2597985"/>
              <a:gd name="connsiteX6" fmla="*/ 486912 w 4495800"/>
              <a:gd name="connsiteY6" fmla="*/ 2505507 h 2597985"/>
              <a:gd name="connsiteX7" fmla="*/ 1024537 w 4495800"/>
              <a:gd name="connsiteY7" fmla="*/ 2372958 h 2597985"/>
              <a:gd name="connsiteX8" fmla="*/ 0 w 4495800"/>
              <a:gd name="connsiteY8" fmla="*/ 2308324 h 2597985"/>
              <a:gd name="connsiteX9" fmla="*/ 0 w 4495800"/>
              <a:gd name="connsiteY9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107142 w 4495800"/>
              <a:gd name="connsiteY4" fmla="*/ 2285999 h 2597985"/>
              <a:gd name="connsiteX5" fmla="*/ 1652451 w 4495800"/>
              <a:gd name="connsiteY5" fmla="*/ 2547257 h 2597985"/>
              <a:gd name="connsiteX6" fmla="*/ 486912 w 4495800"/>
              <a:gd name="connsiteY6" fmla="*/ 2505507 h 2597985"/>
              <a:gd name="connsiteX7" fmla="*/ 1024537 w 4495800"/>
              <a:gd name="connsiteY7" fmla="*/ 2372958 h 2597985"/>
              <a:gd name="connsiteX8" fmla="*/ 0 w 4495800"/>
              <a:gd name="connsiteY8" fmla="*/ 2308324 h 2597985"/>
              <a:gd name="connsiteX9" fmla="*/ 0 w 4495800"/>
              <a:gd name="connsiteY9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107142 w 4495800"/>
              <a:gd name="connsiteY4" fmla="*/ 2285999 h 2597985"/>
              <a:gd name="connsiteX5" fmla="*/ 1349188 w 4495800"/>
              <a:gd name="connsiteY5" fmla="*/ 2407024 h 2597985"/>
              <a:gd name="connsiteX6" fmla="*/ 1652451 w 4495800"/>
              <a:gd name="connsiteY6" fmla="*/ 2547257 h 2597985"/>
              <a:gd name="connsiteX7" fmla="*/ 486912 w 4495800"/>
              <a:gd name="connsiteY7" fmla="*/ 2505507 h 2597985"/>
              <a:gd name="connsiteX8" fmla="*/ 1024537 w 4495800"/>
              <a:gd name="connsiteY8" fmla="*/ 2372958 h 2597985"/>
              <a:gd name="connsiteX9" fmla="*/ 0 w 4495800"/>
              <a:gd name="connsiteY9" fmla="*/ 2308324 h 2597985"/>
              <a:gd name="connsiteX10" fmla="*/ 0 w 4495800"/>
              <a:gd name="connsiteY10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107142 w 4495800"/>
              <a:gd name="connsiteY4" fmla="*/ 2285999 h 2597985"/>
              <a:gd name="connsiteX5" fmla="*/ 1420906 w 4495800"/>
              <a:gd name="connsiteY5" fmla="*/ 2205319 h 2597985"/>
              <a:gd name="connsiteX6" fmla="*/ 1652451 w 4495800"/>
              <a:gd name="connsiteY6" fmla="*/ 2547257 h 2597985"/>
              <a:gd name="connsiteX7" fmla="*/ 486912 w 4495800"/>
              <a:gd name="connsiteY7" fmla="*/ 2505507 h 2597985"/>
              <a:gd name="connsiteX8" fmla="*/ 1024537 w 4495800"/>
              <a:gd name="connsiteY8" fmla="*/ 2372958 h 2597985"/>
              <a:gd name="connsiteX9" fmla="*/ 0 w 4495800"/>
              <a:gd name="connsiteY9" fmla="*/ 2308324 h 2597985"/>
              <a:gd name="connsiteX10" fmla="*/ 0 w 4495800"/>
              <a:gd name="connsiteY10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402977 w 4495800"/>
              <a:gd name="connsiteY4" fmla="*/ 2424952 h 2597985"/>
              <a:gd name="connsiteX5" fmla="*/ 1420906 w 4495800"/>
              <a:gd name="connsiteY5" fmla="*/ 2205319 h 2597985"/>
              <a:gd name="connsiteX6" fmla="*/ 1652451 w 4495800"/>
              <a:gd name="connsiteY6" fmla="*/ 2547257 h 2597985"/>
              <a:gd name="connsiteX7" fmla="*/ 486912 w 4495800"/>
              <a:gd name="connsiteY7" fmla="*/ 2505507 h 2597985"/>
              <a:gd name="connsiteX8" fmla="*/ 1024537 w 4495800"/>
              <a:gd name="connsiteY8" fmla="*/ 2372958 h 2597985"/>
              <a:gd name="connsiteX9" fmla="*/ 0 w 4495800"/>
              <a:gd name="connsiteY9" fmla="*/ 2308324 h 2597985"/>
              <a:gd name="connsiteX10" fmla="*/ 0 w 4495800"/>
              <a:gd name="connsiteY10" fmla="*/ 0 h 2597985"/>
              <a:gd name="connsiteX0" fmla="*/ 0 w 4495800"/>
              <a:gd name="connsiteY0" fmla="*/ 0 h 2597985"/>
              <a:gd name="connsiteX1" fmla="*/ 4495800 w 4495800"/>
              <a:gd name="connsiteY1" fmla="*/ 0 h 2597985"/>
              <a:gd name="connsiteX2" fmla="*/ 4495800 w 4495800"/>
              <a:gd name="connsiteY2" fmla="*/ 2308324 h 2597985"/>
              <a:gd name="connsiteX3" fmla="*/ 493059 w 4495800"/>
              <a:gd name="connsiteY3" fmla="*/ 1993624 h 2597985"/>
              <a:gd name="connsiteX4" fmla="*/ 1402977 w 4495800"/>
              <a:gd name="connsiteY4" fmla="*/ 2424952 h 2597985"/>
              <a:gd name="connsiteX5" fmla="*/ 1125070 w 4495800"/>
              <a:gd name="connsiteY5" fmla="*/ 2133601 h 2597985"/>
              <a:gd name="connsiteX6" fmla="*/ 1652451 w 4495800"/>
              <a:gd name="connsiteY6" fmla="*/ 2547257 h 2597985"/>
              <a:gd name="connsiteX7" fmla="*/ 486912 w 4495800"/>
              <a:gd name="connsiteY7" fmla="*/ 2505507 h 2597985"/>
              <a:gd name="connsiteX8" fmla="*/ 1024537 w 4495800"/>
              <a:gd name="connsiteY8" fmla="*/ 2372958 h 2597985"/>
              <a:gd name="connsiteX9" fmla="*/ 0 w 4495800"/>
              <a:gd name="connsiteY9" fmla="*/ 2308324 h 2597985"/>
              <a:gd name="connsiteX10" fmla="*/ 0 w 4495800"/>
              <a:gd name="connsiteY10" fmla="*/ 0 h 2597985"/>
              <a:gd name="connsiteX0" fmla="*/ 0 w 4495800"/>
              <a:gd name="connsiteY0" fmla="*/ 0 h 2569962"/>
              <a:gd name="connsiteX1" fmla="*/ 4495800 w 4495800"/>
              <a:gd name="connsiteY1" fmla="*/ 0 h 2569962"/>
              <a:gd name="connsiteX2" fmla="*/ 4495800 w 4495800"/>
              <a:gd name="connsiteY2" fmla="*/ 2308324 h 2569962"/>
              <a:gd name="connsiteX3" fmla="*/ 493059 w 4495800"/>
              <a:gd name="connsiteY3" fmla="*/ 1993624 h 2569962"/>
              <a:gd name="connsiteX4" fmla="*/ 1402977 w 4495800"/>
              <a:gd name="connsiteY4" fmla="*/ 2424952 h 2569962"/>
              <a:gd name="connsiteX5" fmla="*/ 1125070 w 4495800"/>
              <a:gd name="connsiteY5" fmla="*/ 2133601 h 2569962"/>
              <a:gd name="connsiteX6" fmla="*/ 1652451 w 4495800"/>
              <a:gd name="connsiteY6" fmla="*/ 2547257 h 2569962"/>
              <a:gd name="connsiteX7" fmla="*/ 711030 w 4495800"/>
              <a:gd name="connsiteY7" fmla="*/ 2460683 h 2569962"/>
              <a:gd name="connsiteX8" fmla="*/ 1024537 w 4495800"/>
              <a:gd name="connsiteY8" fmla="*/ 2372958 h 2569962"/>
              <a:gd name="connsiteX9" fmla="*/ 0 w 4495800"/>
              <a:gd name="connsiteY9" fmla="*/ 2308324 h 2569962"/>
              <a:gd name="connsiteX10" fmla="*/ 0 w 4495800"/>
              <a:gd name="connsiteY10" fmla="*/ 0 h 2569962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493059 w 4495800"/>
              <a:gd name="connsiteY3" fmla="*/ 1993624 h 2547257"/>
              <a:gd name="connsiteX4" fmla="*/ 1402977 w 4495800"/>
              <a:gd name="connsiteY4" fmla="*/ 2424952 h 2547257"/>
              <a:gd name="connsiteX5" fmla="*/ 1125070 w 4495800"/>
              <a:gd name="connsiteY5" fmla="*/ 2133601 h 2547257"/>
              <a:gd name="connsiteX6" fmla="*/ 1652451 w 4495800"/>
              <a:gd name="connsiteY6" fmla="*/ 2547257 h 2547257"/>
              <a:gd name="connsiteX7" fmla="*/ 711030 w 4495800"/>
              <a:gd name="connsiteY7" fmla="*/ 2460683 h 2547257"/>
              <a:gd name="connsiteX8" fmla="*/ 1024537 w 4495800"/>
              <a:gd name="connsiteY8" fmla="*/ 2372958 h 2547257"/>
              <a:gd name="connsiteX9" fmla="*/ 0 w 4495800"/>
              <a:gd name="connsiteY9" fmla="*/ 2308324 h 2547257"/>
              <a:gd name="connsiteX10" fmla="*/ 0 w 4495800"/>
              <a:gd name="connsiteY10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493059 w 4495800"/>
              <a:gd name="connsiteY3" fmla="*/ 1993624 h 2547257"/>
              <a:gd name="connsiteX4" fmla="*/ 1264025 w 4495800"/>
              <a:gd name="connsiteY4" fmla="*/ 2424952 h 2547257"/>
              <a:gd name="connsiteX5" fmla="*/ 1125070 w 4495800"/>
              <a:gd name="connsiteY5" fmla="*/ 2133601 h 2547257"/>
              <a:gd name="connsiteX6" fmla="*/ 1652451 w 4495800"/>
              <a:gd name="connsiteY6" fmla="*/ 2547257 h 2547257"/>
              <a:gd name="connsiteX7" fmla="*/ 711030 w 4495800"/>
              <a:gd name="connsiteY7" fmla="*/ 2460683 h 2547257"/>
              <a:gd name="connsiteX8" fmla="*/ 1024537 w 4495800"/>
              <a:gd name="connsiteY8" fmla="*/ 2372958 h 2547257"/>
              <a:gd name="connsiteX9" fmla="*/ 0 w 4495800"/>
              <a:gd name="connsiteY9" fmla="*/ 2308324 h 2547257"/>
              <a:gd name="connsiteX10" fmla="*/ 0 w 4495800"/>
              <a:gd name="connsiteY10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493059 w 4495800"/>
              <a:gd name="connsiteY3" fmla="*/ 1993624 h 2547257"/>
              <a:gd name="connsiteX4" fmla="*/ 1264025 w 4495800"/>
              <a:gd name="connsiteY4" fmla="*/ 2424952 h 2547257"/>
              <a:gd name="connsiteX5" fmla="*/ 941293 w 4495800"/>
              <a:gd name="connsiteY5" fmla="*/ 2097743 h 2547257"/>
              <a:gd name="connsiteX6" fmla="*/ 1652451 w 4495800"/>
              <a:gd name="connsiteY6" fmla="*/ 2547257 h 2547257"/>
              <a:gd name="connsiteX7" fmla="*/ 711030 w 4495800"/>
              <a:gd name="connsiteY7" fmla="*/ 2460683 h 2547257"/>
              <a:gd name="connsiteX8" fmla="*/ 1024537 w 4495800"/>
              <a:gd name="connsiteY8" fmla="*/ 2372958 h 2547257"/>
              <a:gd name="connsiteX9" fmla="*/ 0 w 4495800"/>
              <a:gd name="connsiteY9" fmla="*/ 2308324 h 2547257"/>
              <a:gd name="connsiteX10" fmla="*/ 0 w 4495800"/>
              <a:gd name="connsiteY10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493059 w 4495800"/>
              <a:gd name="connsiteY3" fmla="*/ 1993624 h 2547257"/>
              <a:gd name="connsiteX4" fmla="*/ 1264025 w 4495800"/>
              <a:gd name="connsiteY4" fmla="*/ 2424952 h 2547257"/>
              <a:gd name="connsiteX5" fmla="*/ 1138517 w 4495800"/>
              <a:gd name="connsiteY5" fmla="*/ 2111190 h 2547257"/>
              <a:gd name="connsiteX6" fmla="*/ 1652451 w 4495800"/>
              <a:gd name="connsiteY6" fmla="*/ 2547257 h 2547257"/>
              <a:gd name="connsiteX7" fmla="*/ 711030 w 4495800"/>
              <a:gd name="connsiteY7" fmla="*/ 2460683 h 2547257"/>
              <a:gd name="connsiteX8" fmla="*/ 1024537 w 4495800"/>
              <a:gd name="connsiteY8" fmla="*/ 2372958 h 2547257"/>
              <a:gd name="connsiteX9" fmla="*/ 0 w 4495800"/>
              <a:gd name="connsiteY9" fmla="*/ 2308324 h 2547257"/>
              <a:gd name="connsiteX10" fmla="*/ 0 w 4495800"/>
              <a:gd name="connsiteY10" fmla="*/ 0 h 2547257"/>
              <a:gd name="connsiteX0" fmla="*/ 0 w 4495800"/>
              <a:gd name="connsiteY0" fmla="*/ 0 h 2547257"/>
              <a:gd name="connsiteX1" fmla="*/ 4495800 w 4495800"/>
              <a:gd name="connsiteY1" fmla="*/ 0 h 2547257"/>
              <a:gd name="connsiteX2" fmla="*/ 4495800 w 4495800"/>
              <a:gd name="connsiteY2" fmla="*/ 2308324 h 2547257"/>
              <a:gd name="connsiteX3" fmla="*/ 493059 w 4495800"/>
              <a:gd name="connsiteY3" fmla="*/ 1993624 h 2547257"/>
              <a:gd name="connsiteX4" fmla="*/ 1264025 w 4495800"/>
              <a:gd name="connsiteY4" fmla="*/ 2424952 h 2547257"/>
              <a:gd name="connsiteX5" fmla="*/ 1138517 w 4495800"/>
              <a:gd name="connsiteY5" fmla="*/ 2111190 h 2547257"/>
              <a:gd name="connsiteX6" fmla="*/ 1652451 w 4495800"/>
              <a:gd name="connsiteY6" fmla="*/ 2547257 h 2547257"/>
              <a:gd name="connsiteX7" fmla="*/ 711030 w 4495800"/>
              <a:gd name="connsiteY7" fmla="*/ 2460683 h 2547257"/>
              <a:gd name="connsiteX8" fmla="*/ 1190384 w 4495800"/>
              <a:gd name="connsiteY8" fmla="*/ 2458123 h 2547257"/>
              <a:gd name="connsiteX9" fmla="*/ 0 w 4495800"/>
              <a:gd name="connsiteY9" fmla="*/ 2308324 h 2547257"/>
              <a:gd name="connsiteX10" fmla="*/ 0 w 4495800"/>
              <a:gd name="connsiteY10" fmla="*/ 0 h 2547257"/>
              <a:gd name="connsiteX0" fmla="*/ 0 w 4495800"/>
              <a:gd name="connsiteY0" fmla="*/ 0 h 2567276"/>
              <a:gd name="connsiteX1" fmla="*/ 4495800 w 4495800"/>
              <a:gd name="connsiteY1" fmla="*/ 0 h 2567276"/>
              <a:gd name="connsiteX2" fmla="*/ 4495800 w 4495800"/>
              <a:gd name="connsiteY2" fmla="*/ 2308324 h 2567276"/>
              <a:gd name="connsiteX3" fmla="*/ 493059 w 4495800"/>
              <a:gd name="connsiteY3" fmla="*/ 1993624 h 2567276"/>
              <a:gd name="connsiteX4" fmla="*/ 1264025 w 4495800"/>
              <a:gd name="connsiteY4" fmla="*/ 2424952 h 2567276"/>
              <a:gd name="connsiteX5" fmla="*/ 1138517 w 4495800"/>
              <a:gd name="connsiteY5" fmla="*/ 2111190 h 2567276"/>
              <a:gd name="connsiteX6" fmla="*/ 1652451 w 4495800"/>
              <a:gd name="connsiteY6" fmla="*/ 2547257 h 2567276"/>
              <a:gd name="connsiteX7" fmla="*/ 634830 w 4495800"/>
              <a:gd name="connsiteY7" fmla="*/ 2532401 h 2567276"/>
              <a:gd name="connsiteX8" fmla="*/ 1190384 w 4495800"/>
              <a:gd name="connsiteY8" fmla="*/ 2458123 h 2567276"/>
              <a:gd name="connsiteX9" fmla="*/ 0 w 4495800"/>
              <a:gd name="connsiteY9" fmla="*/ 2308324 h 2567276"/>
              <a:gd name="connsiteX10" fmla="*/ 0 w 4495800"/>
              <a:gd name="connsiteY10" fmla="*/ 0 h 2567276"/>
              <a:gd name="connsiteX0" fmla="*/ 0 w 4495800"/>
              <a:gd name="connsiteY0" fmla="*/ 0 h 2567276"/>
              <a:gd name="connsiteX1" fmla="*/ 4495800 w 4495800"/>
              <a:gd name="connsiteY1" fmla="*/ 0 h 2567276"/>
              <a:gd name="connsiteX2" fmla="*/ 4495800 w 4495800"/>
              <a:gd name="connsiteY2" fmla="*/ 2308324 h 2567276"/>
              <a:gd name="connsiteX3" fmla="*/ 493059 w 4495800"/>
              <a:gd name="connsiteY3" fmla="*/ 1993624 h 2567276"/>
              <a:gd name="connsiteX4" fmla="*/ 1264025 w 4495800"/>
              <a:gd name="connsiteY4" fmla="*/ 2424952 h 2567276"/>
              <a:gd name="connsiteX5" fmla="*/ 1026458 w 4495800"/>
              <a:gd name="connsiteY5" fmla="*/ 2111190 h 2567276"/>
              <a:gd name="connsiteX6" fmla="*/ 1652451 w 4495800"/>
              <a:gd name="connsiteY6" fmla="*/ 2547257 h 2567276"/>
              <a:gd name="connsiteX7" fmla="*/ 634830 w 4495800"/>
              <a:gd name="connsiteY7" fmla="*/ 2532401 h 2567276"/>
              <a:gd name="connsiteX8" fmla="*/ 1190384 w 4495800"/>
              <a:gd name="connsiteY8" fmla="*/ 2458123 h 2567276"/>
              <a:gd name="connsiteX9" fmla="*/ 0 w 4495800"/>
              <a:gd name="connsiteY9" fmla="*/ 2308324 h 2567276"/>
              <a:gd name="connsiteX10" fmla="*/ 0 w 4495800"/>
              <a:gd name="connsiteY10" fmla="*/ 0 h 2567276"/>
              <a:gd name="connsiteX0" fmla="*/ 0 w 4495800"/>
              <a:gd name="connsiteY0" fmla="*/ 0 h 2567276"/>
              <a:gd name="connsiteX1" fmla="*/ 4495800 w 4495800"/>
              <a:gd name="connsiteY1" fmla="*/ 0 h 2567276"/>
              <a:gd name="connsiteX2" fmla="*/ 4495800 w 4495800"/>
              <a:gd name="connsiteY2" fmla="*/ 2308324 h 2567276"/>
              <a:gd name="connsiteX3" fmla="*/ 493059 w 4495800"/>
              <a:gd name="connsiteY3" fmla="*/ 1993624 h 2567276"/>
              <a:gd name="connsiteX4" fmla="*/ 1205754 w 4495800"/>
              <a:gd name="connsiteY4" fmla="*/ 2353235 h 2567276"/>
              <a:gd name="connsiteX5" fmla="*/ 1026458 w 4495800"/>
              <a:gd name="connsiteY5" fmla="*/ 2111190 h 2567276"/>
              <a:gd name="connsiteX6" fmla="*/ 1652451 w 4495800"/>
              <a:gd name="connsiteY6" fmla="*/ 2547257 h 2567276"/>
              <a:gd name="connsiteX7" fmla="*/ 634830 w 4495800"/>
              <a:gd name="connsiteY7" fmla="*/ 2532401 h 2567276"/>
              <a:gd name="connsiteX8" fmla="*/ 1190384 w 4495800"/>
              <a:gd name="connsiteY8" fmla="*/ 2458123 h 2567276"/>
              <a:gd name="connsiteX9" fmla="*/ 0 w 4495800"/>
              <a:gd name="connsiteY9" fmla="*/ 2308324 h 2567276"/>
              <a:gd name="connsiteX10" fmla="*/ 0 w 4495800"/>
              <a:gd name="connsiteY10" fmla="*/ 0 h 2567276"/>
              <a:gd name="connsiteX0" fmla="*/ 0 w 4495800"/>
              <a:gd name="connsiteY0" fmla="*/ 0 h 2579054"/>
              <a:gd name="connsiteX1" fmla="*/ 4495800 w 4495800"/>
              <a:gd name="connsiteY1" fmla="*/ 0 h 2579054"/>
              <a:gd name="connsiteX2" fmla="*/ 4495800 w 4495800"/>
              <a:gd name="connsiteY2" fmla="*/ 2308324 h 2579054"/>
              <a:gd name="connsiteX3" fmla="*/ 493059 w 4495800"/>
              <a:gd name="connsiteY3" fmla="*/ 1993624 h 2579054"/>
              <a:gd name="connsiteX4" fmla="*/ 1205754 w 4495800"/>
              <a:gd name="connsiteY4" fmla="*/ 2353235 h 2579054"/>
              <a:gd name="connsiteX5" fmla="*/ 1026458 w 4495800"/>
              <a:gd name="connsiteY5" fmla="*/ 2111190 h 2579054"/>
              <a:gd name="connsiteX6" fmla="*/ 1683827 w 4495800"/>
              <a:gd name="connsiteY6" fmla="*/ 2578633 h 2579054"/>
              <a:gd name="connsiteX7" fmla="*/ 634830 w 4495800"/>
              <a:gd name="connsiteY7" fmla="*/ 2532401 h 2579054"/>
              <a:gd name="connsiteX8" fmla="*/ 1190384 w 4495800"/>
              <a:gd name="connsiteY8" fmla="*/ 2458123 h 2579054"/>
              <a:gd name="connsiteX9" fmla="*/ 0 w 4495800"/>
              <a:gd name="connsiteY9" fmla="*/ 2308324 h 2579054"/>
              <a:gd name="connsiteX10" fmla="*/ 0 w 4495800"/>
              <a:gd name="connsiteY10" fmla="*/ 0 h 2579054"/>
              <a:gd name="connsiteX0" fmla="*/ 0 w 4495800"/>
              <a:gd name="connsiteY0" fmla="*/ 0 h 2595344"/>
              <a:gd name="connsiteX1" fmla="*/ 4495800 w 4495800"/>
              <a:gd name="connsiteY1" fmla="*/ 0 h 2595344"/>
              <a:gd name="connsiteX2" fmla="*/ 4495800 w 4495800"/>
              <a:gd name="connsiteY2" fmla="*/ 2308324 h 2595344"/>
              <a:gd name="connsiteX3" fmla="*/ 493059 w 4495800"/>
              <a:gd name="connsiteY3" fmla="*/ 1993624 h 2595344"/>
              <a:gd name="connsiteX4" fmla="*/ 1205754 w 4495800"/>
              <a:gd name="connsiteY4" fmla="*/ 2353235 h 2595344"/>
              <a:gd name="connsiteX5" fmla="*/ 1026458 w 4495800"/>
              <a:gd name="connsiteY5" fmla="*/ 2111190 h 2595344"/>
              <a:gd name="connsiteX6" fmla="*/ 1683827 w 4495800"/>
              <a:gd name="connsiteY6" fmla="*/ 2578633 h 2595344"/>
              <a:gd name="connsiteX7" fmla="*/ 634830 w 4495800"/>
              <a:gd name="connsiteY7" fmla="*/ 2532401 h 2595344"/>
              <a:gd name="connsiteX8" fmla="*/ 1190384 w 4495800"/>
              <a:gd name="connsiteY8" fmla="*/ 2458123 h 2595344"/>
              <a:gd name="connsiteX9" fmla="*/ 0 w 4495800"/>
              <a:gd name="connsiteY9" fmla="*/ 2308324 h 2595344"/>
              <a:gd name="connsiteX10" fmla="*/ 0 w 4495800"/>
              <a:gd name="connsiteY10" fmla="*/ 0 h 2595344"/>
              <a:gd name="connsiteX0" fmla="*/ 0 w 4495800"/>
              <a:gd name="connsiteY0" fmla="*/ 0 h 2595344"/>
              <a:gd name="connsiteX1" fmla="*/ 4495800 w 4495800"/>
              <a:gd name="connsiteY1" fmla="*/ 0 h 2595344"/>
              <a:gd name="connsiteX2" fmla="*/ 4495800 w 4495800"/>
              <a:gd name="connsiteY2" fmla="*/ 2308324 h 2595344"/>
              <a:gd name="connsiteX3" fmla="*/ 493059 w 4495800"/>
              <a:gd name="connsiteY3" fmla="*/ 1993624 h 2595344"/>
              <a:gd name="connsiteX4" fmla="*/ 1205754 w 4495800"/>
              <a:gd name="connsiteY4" fmla="*/ 2353235 h 2595344"/>
              <a:gd name="connsiteX5" fmla="*/ 1026458 w 4495800"/>
              <a:gd name="connsiteY5" fmla="*/ 2111190 h 2595344"/>
              <a:gd name="connsiteX6" fmla="*/ 1683827 w 4495800"/>
              <a:gd name="connsiteY6" fmla="*/ 2578633 h 2595344"/>
              <a:gd name="connsiteX7" fmla="*/ 634830 w 4495800"/>
              <a:gd name="connsiteY7" fmla="*/ 2532401 h 2595344"/>
              <a:gd name="connsiteX8" fmla="*/ 1190384 w 4495800"/>
              <a:gd name="connsiteY8" fmla="*/ 2458123 h 2595344"/>
              <a:gd name="connsiteX9" fmla="*/ 0 w 4495800"/>
              <a:gd name="connsiteY9" fmla="*/ 2308324 h 2595344"/>
              <a:gd name="connsiteX10" fmla="*/ 0 w 4495800"/>
              <a:gd name="connsiteY10" fmla="*/ 0 h 2595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95800" h="2595344">
                <a:moveTo>
                  <a:pt x="0" y="0"/>
                </a:moveTo>
                <a:lnTo>
                  <a:pt x="4495800" y="0"/>
                </a:lnTo>
                <a:lnTo>
                  <a:pt x="4495800" y="2308324"/>
                </a:lnTo>
                <a:cubicBezTo>
                  <a:pt x="4183017" y="2693678"/>
                  <a:pt x="1023556" y="1995167"/>
                  <a:pt x="493059" y="1993624"/>
                </a:cubicBezTo>
                <a:lnTo>
                  <a:pt x="1205754" y="2353235"/>
                </a:lnTo>
                <a:lnTo>
                  <a:pt x="1026458" y="2111190"/>
                </a:lnTo>
                <a:cubicBezTo>
                  <a:pt x="1344193" y="2159427"/>
                  <a:pt x="1464704" y="2422819"/>
                  <a:pt x="1683827" y="2578633"/>
                </a:cubicBezTo>
                <a:cubicBezTo>
                  <a:pt x="1295314" y="2564716"/>
                  <a:pt x="1162296" y="2649412"/>
                  <a:pt x="634830" y="2532401"/>
                </a:cubicBezTo>
                <a:lnTo>
                  <a:pt x="1190384" y="2458123"/>
                </a:lnTo>
                <a:lnTo>
                  <a:pt x="0" y="230832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If salvation is “wholly of grace,” why is the whole world not saved?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315200" cy="3429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>
                <a:latin typeface="Candara" panose="020E0502030303020204" pitchFamily="34" charset="0"/>
              </a:rPr>
              <a:t>Not everyone: 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confesses (1 Jn. 4:2, 3)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knows God (1 Jn. 4:6)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loves (1 Jn. 4:7, 8)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believes (1 Jn. 5:1)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keeps His commandments </a:t>
            </a:r>
            <a:br>
              <a:rPr lang="en-US" b="1" dirty="0">
                <a:latin typeface="Candara" panose="020E0502030303020204" pitchFamily="34" charset="0"/>
              </a:rPr>
            </a:br>
            <a:r>
              <a:rPr lang="en-US" b="1" dirty="0">
                <a:latin typeface="Candara" panose="020E0502030303020204" pitchFamily="34" charset="0"/>
              </a:rPr>
              <a:t>(1 Jn. 5:3)</a:t>
            </a:r>
          </a:p>
          <a:p>
            <a:endParaRPr lang="en-US" b="1" dirty="0">
              <a:latin typeface="Candara" panose="020E0502030303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362200"/>
            <a:ext cx="2971800" cy="10668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BECAUSE: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257800" y="1224126"/>
            <a:ext cx="3505200" cy="2204874"/>
            <a:chOff x="3657600" y="1224126"/>
            <a:chExt cx="5105400" cy="1714158"/>
          </a:xfrm>
          <a:blipFill>
            <a:blip r:embed="rId3"/>
            <a:tile tx="0" ty="0" sx="100000" sy="100000" flip="none" algn="tl"/>
          </a:blipFill>
        </p:grpSpPr>
        <p:sp>
          <p:nvSpPr>
            <p:cNvPr id="2" name="TextBox 1"/>
            <p:cNvSpPr txBox="1"/>
            <p:nvPr/>
          </p:nvSpPr>
          <p:spPr>
            <a:xfrm>
              <a:off x="3657600" y="1676400"/>
              <a:ext cx="5105400" cy="1261884"/>
            </a:xfrm>
            <a:prstGeom prst="rect">
              <a:avLst/>
            </a:prstGeom>
            <a:grpFill/>
            <a:ln w="5715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TITUS 2:11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Candara" panose="020E0502030303020204" pitchFamily="34" charset="0"/>
                </a:rPr>
                <a:t>“For the grace of God that brings salvation has appeared to all men”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794230" y="1225485"/>
              <a:ext cx="247171" cy="599747"/>
              <a:chOff x="3794230" y="1225485"/>
              <a:chExt cx="247171" cy="599747"/>
            </a:xfrm>
            <a:grpFill/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794230" y="1225485"/>
                <a:ext cx="93885" cy="357269"/>
              </a:xfrm>
              <a:prstGeom prst="line">
                <a:avLst/>
              </a:prstGeom>
              <a:grpFill/>
              <a:ln w="12700" cap="rnd">
                <a:solidFill>
                  <a:srgbClr val="994D00"/>
                </a:solidFill>
                <a:bevel/>
                <a:headEnd type="diamond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" name="Block Arc 8"/>
              <p:cNvSpPr/>
              <p:nvPr/>
            </p:nvSpPr>
            <p:spPr>
              <a:xfrm>
                <a:off x="3794230" y="1524000"/>
                <a:ext cx="183940" cy="301232"/>
              </a:xfrm>
              <a:prstGeom prst="blockArc">
                <a:avLst>
                  <a:gd name="adj1" fmla="val 10619228"/>
                  <a:gd name="adj2" fmla="val 0"/>
                  <a:gd name="adj3" fmla="val 16250"/>
                </a:avLst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H="1">
                <a:off x="3888115" y="1225485"/>
                <a:ext cx="153286" cy="356590"/>
              </a:xfrm>
              <a:prstGeom prst="line">
                <a:avLst/>
              </a:prstGeom>
              <a:grpFill/>
              <a:ln w="12700">
                <a:solidFill>
                  <a:srgbClr val="994D00"/>
                </a:solidFill>
                <a:headEnd type="diamon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8412973" y="1224126"/>
              <a:ext cx="247171" cy="599747"/>
              <a:chOff x="3794230" y="1225485"/>
              <a:chExt cx="247171" cy="599747"/>
            </a:xfrm>
            <a:grpFill/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794230" y="1225485"/>
                <a:ext cx="93885" cy="357269"/>
              </a:xfrm>
              <a:prstGeom prst="line">
                <a:avLst/>
              </a:prstGeom>
              <a:grpFill/>
              <a:ln w="12700" cap="rnd">
                <a:solidFill>
                  <a:srgbClr val="994D00"/>
                </a:solidFill>
                <a:bevel/>
                <a:headEnd type="diamond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Block Arc 20"/>
              <p:cNvSpPr/>
              <p:nvPr/>
            </p:nvSpPr>
            <p:spPr>
              <a:xfrm>
                <a:off x="3794230" y="1524000"/>
                <a:ext cx="183940" cy="301232"/>
              </a:xfrm>
              <a:prstGeom prst="blockArc">
                <a:avLst>
                  <a:gd name="adj1" fmla="val 10619228"/>
                  <a:gd name="adj2" fmla="val 0"/>
                  <a:gd name="adj3" fmla="val 16250"/>
                </a:avLst>
              </a:prstGeom>
              <a:grp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3888115" y="1225485"/>
                <a:ext cx="153286" cy="356590"/>
              </a:xfrm>
              <a:prstGeom prst="line">
                <a:avLst/>
              </a:prstGeom>
              <a:grpFill/>
              <a:ln w="12700">
                <a:solidFill>
                  <a:srgbClr val="994D00"/>
                </a:solidFill>
                <a:headEnd type="diamon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5075772" y="139868"/>
            <a:ext cx="36872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n>
                  <a:solidFill>
                    <a:schemeClr val="tx2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Engravers MT" panose="02090707080505020304" pitchFamily="18" charset="0"/>
              </a:rPr>
              <a:t>GRACE</a:t>
            </a:r>
          </a:p>
        </p:txBody>
      </p:sp>
    </p:spTree>
    <p:extLst>
      <p:ext uri="{BB962C8B-B14F-4D97-AF65-F5344CB8AC3E}">
        <p14:creationId xmlns:p14="http://schemas.microsoft.com/office/powerpoint/2010/main" val="2616837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1_Red Su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C00000"/>
      </a:accent2>
      <a:accent3>
        <a:srgbClr val="FFFFFF"/>
      </a:accent3>
      <a:accent4>
        <a:srgbClr val="000000"/>
      </a:accent4>
      <a:accent5>
        <a:srgbClr val="CC6600"/>
      </a:accent5>
      <a:accent6>
        <a:srgbClr val="CC3300"/>
      </a:accent6>
      <a:hlink>
        <a:srgbClr val="CCCCFF"/>
      </a:hlink>
      <a:folHlink>
        <a:srgbClr val="B2B2B2"/>
      </a:folHlink>
    </a:clrScheme>
    <a:fontScheme name="Red Su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 Sun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Sun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Su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Sun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Sun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5583</TotalTime>
  <Words>737</Words>
  <Application>Microsoft Office PowerPoint</Application>
  <PresentationFormat>On-screen Show (4:3)</PresentationFormat>
  <Paragraphs>125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Book Antiqua</vt:lpstr>
      <vt:lpstr>Bookman Old Style</vt:lpstr>
      <vt:lpstr>Calibri</vt:lpstr>
      <vt:lpstr>Calibri Light</vt:lpstr>
      <vt:lpstr>Cambria</vt:lpstr>
      <vt:lpstr>Candara</vt:lpstr>
      <vt:lpstr>Engravers MT</vt:lpstr>
      <vt:lpstr>1_Red Sun</vt:lpstr>
      <vt:lpstr>Office Theme</vt:lpstr>
      <vt:lpstr>PowerPoint Presentation</vt:lpstr>
      <vt:lpstr>PowerPoint Presentation</vt:lpstr>
      <vt:lpstr>If I Were SATAN’S MINISTER</vt:lpstr>
      <vt:lpstr>If I were Satan’s Minister…</vt:lpstr>
      <vt:lpstr>PowerPoint Presentation</vt:lpstr>
      <vt:lpstr>PowerPoint Presentation</vt:lpstr>
      <vt:lpstr>WHOLLY OF GRACE?</vt:lpstr>
      <vt:lpstr>BECAUSE:</vt:lpstr>
      <vt:lpstr>BECAUSE:</vt:lpstr>
      <vt:lpstr>ALL of God and NONE of Me?</vt:lpstr>
      <vt:lpstr>Why Was The Jailer Baptized (Acts 16:25-34)?</vt:lpstr>
      <vt:lpstr>Why Was The Jailer Baptized (Acts 16:25-34)?</vt:lpstr>
      <vt:lpstr>PowerPoint Presentation</vt:lpstr>
      <vt:lpstr>The Road To Your Destination</vt:lpstr>
      <vt:lpstr>The Road To Salvation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 Were Satan’s Minister. . .</dc:title>
  <dc:creator>Steven J. Wallace</dc:creator>
  <cp:lastModifiedBy>Steven Wallace</cp:lastModifiedBy>
  <cp:revision>158</cp:revision>
  <dcterms:created xsi:type="dcterms:W3CDTF">2006-11-23T00:06:40Z</dcterms:created>
  <dcterms:modified xsi:type="dcterms:W3CDTF">2016-09-16T22:58:30Z</dcterms:modified>
</cp:coreProperties>
</file>